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3.xml" ContentType="application/vnd.openxmlformats-officedocument.theme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theme/theme4.xml" ContentType="application/vnd.openxmlformats-officedocument.theme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theme/theme7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719" r:id="rId2"/>
    <p:sldMasterId id="2147483731" r:id="rId3"/>
    <p:sldMasterId id="2147483683" r:id="rId4"/>
    <p:sldMasterId id="2147483660" r:id="rId5"/>
  </p:sldMasterIdLst>
  <p:notesMasterIdLst>
    <p:notesMasterId r:id="rId24"/>
  </p:notesMasterIdLst>
  <p:handoutMasterIdLst>
    <p:handoutMasterId r:id="rId25"/>
  </p:handoutMasterIdLst>
  <p:sldIdLst>
    <p:sldId id="735" r:id="rId6"/>
    <p:sldId id="959" r:id="rId7"/>
    <p:sldId id="973" r:id="rId8"/>
    <p:sldId id="994" r:id="rId9"/>
    <p:sldId id="995" r:id="rId10"/>
    <p:sldId id="996" r:id="rId11"/>
    <p:sldId id="997" r:id="rId12"/>
    <p:sldId id="998" r:id="rId13"/>
    <p:sldId id="1003" r:id="rId14"/>
    <p:sldId id="999" r:id="rId15"/>
    <p:sldId id="1000" r:id="rId16"/>
    <p:sldId id="1002" r:id="rId17"/>
    <p:sldId id="988" r:id="rId18"/>
    <p:sldId id="989" r:id="rId19"/>
    <p:sldId id="990" r:id="rId20"/>
    <p:sldId id="991" r:id="rId21"/>
    <p:sldId id="992" r:id="rId22"/>
    <p:sldId id="993" r:id="rId23"/>
  </p:sldIdLst>
  <p:sldSz cx="9144000" cy="6858000" type="screen4x3"/>
  <p:notesSz cx="6797675" cy="9926638"/>
  <p:defaultTextStyle>
    <a:defPPr>
      <a:defRPr lang="ko-KR"/>
    </a:defPPr>
    <a:lvl1pPr algn="l" rtl="0" fontAlgn="base" latinLnBrk="1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굴림" panose="020B0600000101010101" pitchFamily="50" charset="-127"/>
        <a:ea typeface="굴림" panose="020B0600000101010101" pitchFamily="50" charset="-127"/>
        <a:cs typeface="+mn-cs"/>
      </a:defRPr>
    </a:lvl1pPr>
    <a:lvl2pPr marL="457200" algn="l" rtl="0" fontAlgn="base" latinLnBrk="1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굴림" panose="020B0600000101010101" pitchFamily="50" charset="-127"/>
        <a:ea typeface="굴림" panose="020B0600000101010101" pitchFamily="50" charset="-127"/>
        <a:cs typeface="+mn-cs"/>
      </a:defRPr>
    </a:lvl2pPr>
    <a:lvl3pPr marL="914400" algn="l" rtl="0" fontAlgn="base" latinLnBrk="1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굴림" panose="020B0600000101010101" pitchFamily="50" charset="-127"/>
        <a:ea typeface="굴림" panose="020B0600000101010101" pitchFamily="50" charset="-127"/>
        <a:cs typeface="+mn-cs"/>
      </a:defRPr>
    </a:lvl3pPr>
    <a:lvl4pPr marL="1371600" algn="l" rtl="0" fontAlgn="base" latinLnBrk="1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굴림" panose="020B0600000101010101" pitchFamily="50" charset="-127"/>
        <a:ea typeface="굴림" panose="020B0600000101010101" pitchFamily="50" charset="-127"/>
        <a:cs typeface="+mn-cs"/>
      </a:defRPr>
    </a:lvl4pPr>
    <a:lvl5pPr marL="1828800" algn="l" rtl="0" fontAlgn="base" latinLnBrk="1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굴림" panose="020B0600000101010101" pitchFamily="50" charset="-127"/>
        <a:ea typeface="굴림" panose="020B0600000101010101" pitchFamily="50" charset="-127"/>
        <a:cs typeface="+mn-cs"/>
      </a:defRPr>
    </a:lvl5pPr>
    <a:lvl6pPr marL="2286000" algn="l" defTabSz="914400" rtl="0" eaLnBrk="1" latinLnBrk="1" hangingPunct="1">
      <a:defRPr kumimoji="1" sz="2400" kern="1200">
        <a:solidFill>
          <a:schemeClr val="tx1"/>
        </a:solidFill>
        <a:latin typeface="굴림" panose="020B0600000101010101" pitchFamily="50" charset="-127"/>
        <a:ea typeface="굴림" panose="020B0600000101010101" pitchFamily="50" charset="-127"/>
        <a:cs typeface="+mn-cs"/>
      </a:defRPr>
    </a:lvl6pPr>
    <a:lvl7pPr marL="2743200" algn="l" defTabSz="914400" rtl="0" eaLnBrk="1" latinLnBrk="1" hangingPunct="1">
      <a:defRPr kumimoji="1" sz="2400" kern="1200">
        <a:solidFill>
          <a:schemeClr val="tx1"/>
        </a:solidFill>
        <a:latin typeface="굴림" panose="020B0600000101010101" pitchFamily="50" charset="-127"/>
        <a:ea typeface="굴림" panose="020B0600000101010101" pitchFamily="50" charset="-127"/>
        <a:cs typeface="+mn-cs"/>
      </a:defRPr>
    </a:lvl7pPr>
    <a:lvl8pPr marL="3200400" algn="l" defTabSz="914400" rtl="0" eaLnBrk="1" latinLnBrk="1" hangingPunct="1">
      <a:defRPr kumimoji="1" sz="2400" kern="1200">
        <a:solidFill>
          <a:schemeClr val="tx1"/>
        </a:solidFill>
        <a:latin typeface="굴림" panose="020B0600000101010101" pitchFamily="50" charset="-127"/>
        <a:ea typeface="굴림" panose="020B0600000101010101" pitchFamily="50" charset="-127"/>
        <a:cs typeface="+mn-cs"/>
      </a:defRPr>
    </a:lvl8pPr>
    <a:lvl9pPr marL="3657600" algn="l" defTabSz="914400" rtl="0" eaLnBrk="1" latinLnBrk="1" hangingPunct="1">
      <a:defRPr kumimoji="1" sz="2400" kern="1200">
        <a:solidFill>
          <a:schemeClr val="tx1"/>
        </a:solidFill>
        <a:latin typeface="굴림" panose="020B0600000101010101" pitchFamily="50" charset="-127"/>
        <a:ea typeface="굴림" panose="020B0600000101010101" pitchFamily="50" charset="-127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33FF"/>
    <a:srgbClr val="FF0000"/>
    <a:srgbClr val="FFCCCC"/>
    <a:srgbClr val="CC00CC"/>
    <a:srgbClr val="FF6600"/>
    <a:srgbClr val="FF9900"/>
    <a:srgbClr val="008000"/>
    <a:srgbClr val="CCFF99"/>
    <a:srgbClr val="FF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보통 스타일 2 - 강조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794" autoAdjust="0"/>
    <p:restoredTop sz="87775" autoAdjust="0"/>
  </p:normalViewPr>
  <p:slideViewPr>
    <p:cSldViewPr>
      <p:cViewPr>
        <p:scale>
          <a:sx n="79" d="100"/>
          <a:sy n="79" d="100"/>
        </p:scale>
        <p:origin x="-2544" y="-57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6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notesMaster" Target="notesMasters/notesMaster1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theme" Target="theme/theme1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481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04" tIns="46552" rIns="93104" bIns="46552" numCol="1" anchor="t" anchorCtr="0" compatLnSpc="1">
            <a:prstTxWarp prst="textNoShape">
              <a:avLst/>
            </a:prstTxWarp>
          </a:bodyPr>
          <a:lstStyle>
            <a:lvl1pPr defTabSz="930275">
              <a:defRPr sz="1200">
                <a:latin typeface="굴림" pitchFamily="50" charset="-127"/>
                <a:ea typeface="굴림" pitchFamily="50" charset="-127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863" y="0"/>
            <a:ext cx="2944812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04" tIns="46552" rIns="93104" bIns="46552" numCol="1" anchor="t" anchorCtr="0" compatLnSpc="1">
            <a:prstTxWarp prst="textNoShape">
              <a:avLst/>
            </a:prstTxWarp>
          </a:bodyPr>
          <a:lstStyle>
            <a:lvl1pPr algn="r" defTabSz="930275">
              <a:defRPr sz="1200">
                <a:latin typeface="굴림" pitchFamily="50" charset="-127"/>
                <a:ea typeface="굴림" pitchFamily="50" charset="-127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325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9750"/>
            <a:ext cx="294481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04" tIns="46552" rIns="93104" bIns="46552" numCol="1" anchor="b" anchorCtr="0" compatLnSpc="1">
            <a:prstTxWarp prst="textNoShape">
              <a:avLst/>
            </a:prstTxWarp>
          </a:bodyPr>
          <a:lstStyle>
            <a:lvl1pPr defTabSz="930275">
              <a:defRPr sz="1200">
                <a:latin typeface="굴림" pitchFamily="50" charset="-127"/>
                <a:ea typeface="굴림" pitchFamily="50" charset="-127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325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863" y="9429750"/>
            <a:ext cx="2944812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04" tIns="46552" rIns="93104" bIns="46552" numCol="1" anchor="b" anchorCtr="0" compatLnSpc="1">
            <a:prstTxWarp prst="textNoShape">
              <a:avLst/>
            </a:prstTxWarp>
          </a:bodyPr>
          <a:lstStyle>
            <a:lvl1pPr algn="r" defTabSz="930275">
              <a:defRPr sz="1200"/>
            </a:lvl1pPr>
          </a:lstStyle>
          <a:p>
            <a:fld id="{6373DD2D-F396-4CD9-B883-6295D0BC498B}" type="slidenum">
              <a:rPr lang="en-US" altLang="ko-KR"/>
              <a:pPr/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96630451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481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04" tIns="46552" rIns="93104" bIns="46552" numCol="1" anchor="t" anchorCtr="0" compatLnSpc="1">
            <a:prstTxWarp prst="textNoShape">
              <a:avLst/>
            </a:prstTxWarp>
          </a:bodyPr>
          <a:lstStyle>
            <a:lvl1pPr defTabSz="930275">
              <a:defRPr sz="1200">
                <a:latin typeface="굴림" pitchFamily="50" charset="-127"/>
                <a:ea typeface="굴림" pitchFamily="50" charset="-127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2863" y="0"/>
            <a:ext cx="2944812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04" tIns="46552" rIns="93104" bIns="46552" numCol="1" anchor="t" anchorCtr="0" compatLnSpc="1">
            <a:prstTxWarp prst="textNoShape">
              <a:avLst/>
            </a:prstTxWarp>
          </a:bodyPr>
          <a:lstStyle>
            <a:lvl1pPr algn="r" defTabSz="930275">
              <a:defRPr sz="1200">
                <a:latin typeface="굴림" pitchFamily="50" charset="-127"/>
                <a:ea typeface="굴림" pitchFamily="50" charset="-127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018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4538"/>
            <a:ext cx="4964113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560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6463"/>
            <a:ext cx="4984750" cy="4465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04" tIns="46552" rIns="93104" bIns="4655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 noProof="0" smtClean="0"/>
              <a:t>마스터 텍스트 스타일을 편집합니다</a:t>
            </a:r>
          </a:p>
          <a:p>
            <a:pPr lvl="1"/>
            <a:r>
              <a:rPr lang="ko-KR" altLang="en-US" noProof="0" smtClean="0"/>
              <a:t>둘째 수준</a:t>
            </a:r>
          </a:p>
          <a:p>
            <a:pPr lvl="2"/>
            <a:r>
              <a:rPr lang="ko-KR" altLang="en-US" noProof="0" smtClean="0"/>
              <a:t>셋째 수준</a:t>
            </a:r>
          </a:p>
          <a:p>
            <a:pPr lvl="3"/>
            <a:r>
              <a:rPr lang="ko-KR" altLang="en-US" noProof="0" smtClean="0"/>
              <a:t>넷째 수준</a:t>
            </a:r>
          </a:p>
          <a:p>
            <a:pPr lvl="4"/>
            <a:r>
              <a:rPr lang="ko-KR" altLang="en-US" noProof="0" smtClean="0"/>
              <a:t>다섯째 수준</a:t>
            </a:r>
          </a:p>
        </p:txBody>
      </p:sp>
      <p:sp>
        <p:nvSpPr>
          <p:cNvPr id="2560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9750"/>
            <a:ext cx="294481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04" tIns="46552" rIns="93104" bIns="46552" numCol="1" anchor="b" anchorCtr="0" compatLnSpc="1">
            <a:prstTxWarp prst="textNoShape">
              <a:avLst/>
            </a:prstTxWarp>
          </a:bodyPr>
          <a:lstStyle>
            <a:lvl1pPr defTabSz="930275">
              <a:defRPr sz="1200">
                <a:latin typeface="굴림" pitchFamily="50" charset="-127"/>
                <a:ea typeface="굴림" pitchFamily="50" charset="-127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2560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2863" y="9429750"/>
            <a:ext cx="2944812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04" tIns="46552" rIns="93104" bIns="46552" numCol="1" anchor="b" anchorCtr="0" compatLnSpc="1">
            <a:prstTxWarp prst="textNoShape">
              <a:avLst/>
            </a:prstTxWarp>
          </a:bodyPr>
          <a:lstStyle>
            <a:lvl1pPr algn="r" defTabSz="930275">
              <a:defRPr sz="1200"/>
            </a:lvl1pPr>
          </a:lstStyle>
          <a:p>
            <a:fld id="{26DDF3CC-FA7F-41F3-96F2-08336807D238}" type="slidenum">
              <a:rPr lang="en-US" altLang="ko-KR"/>
              <a:pPr/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43168886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latinLnBrk="1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1pPr>
    <a:lvl2pPr marL="457200" algn="l" rtl="0" eaLnBrk="0" fontAlgn="base" latinLnBrk="1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2pPr>
    <a:lvl3pPr marL="914400" algn="l" rtl="0" eaLnBrk="0" fontAlgn="base" latinLnBrk="1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3pPr>
    <a:lvl4pPr marL="1371600" algn="l" rtl="0" eaLnBrk="0" fontAlgn="base" latinLnBrk="1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4pPr>
    <a:lvl5pPr marL="1828800" algn="l" rtl="0" eaLnBrk="0" fontAlgn="base" latinLnBrk="1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ko-KR" altLang="en-US" dirty="0" smtClean="0"/>
              <a:t>원숭이 실험</a:t>
            </a:r>
            <a:endParaRPr lang="en-US" altLang="ko-KR" dirty="0" smtClean="0"/>
          </a:p>
          <a:p>
            <a:pPr marL="171450" indent="-171450">
              <a:buFontTx/>
              <a:buChar char="-"/>
            </a:pPr>
            <a:r>
              <a:rPr lang="ko-KR" altLang="en-US" baseline="0" dirty="0" smtClean="0"/>
              <a:t>이틀 정도 굶은 배고픈 원숭이 </a:t>
            </a:r>
            <a:r>
              <a:rPr lang="en-US" altLang="ko-KR" baseline="0" dirty="0" smtClean="0"/>
              <a:t>4</a:t>
            </a:r>
            <a:r>
              <a:rPr lang="ko-KR" altLang="en-US" baseline="0" dirty="0" smtClean="0"/>
              <a:t>마리</a:t>
            </a:r>
            <a:r>
              <a:rPr lang="en-US" altLang="ko-KR" baseline="0" dirty="0" smtClean="0"/>
              <a:t>, </a:t>
            </a:r>
            <a:r>
              <a:rPr lang="ko-KR" altLang="en-US" baseline="0" dirty="0" smtClean="0"/>
              <a:t>장대 위 바나나 한 꾸러미</a:t>
            </a:r>
            <a:r>
              <a:rPr lang="en-US" altLang="ko-KR" baseline="0" dirty="0" smtClean="0"/>
              <a:t>, </a:t>
            </a:r>
            <a:r>
              <a:rPr lang="ko-KR" altLang="en-US" baseline="0" dirty="0" err="1" smtClean="0"/>
              <a:t>물대포</a:t>
            </a:r>
            <a:endParaRPr lang="en-US" altLang="ko-KR" baseline="0" dirty="0" smtClean="0"/>
          </a:p>
          <a:p>
            <a:pPr marL="171450" indent="-171450">
              <a:buFontTx/>
              <a:buChar char="-"/>
            </a:pPr>
            <a:r>
              <a:rPr lang="ko-KR" altLang="en-US" baseline="0" dirty="0" smtClean="0"/>
              <a:t>이튿날 </a:t>
            </a:r>
            <a:r>
              <a:rPr lang="en-US" altLang="ko-KR" baseline="0" dirty="0" smtClean="0"/>
              <a:t>4</a:t>
            </a:r>
            <a:r>
              <a:rPr lang="ko-KR" altLang="en-US" baseline="0" dirty="0" smtClean="0"/>
              <a:t>마리 중 </a:t>
            </a:r>
            <a:r>
              <a:rPr lang="en-US" altLang="ko-KR" baseline="0" dirty="0" smtClean="0"/>
              <a:t>2</a:t>
            </a:r>
            <a:r>
              <a:rPr lang="ko-KR" altLang="en-US" baseline="0" dirty="0" smtClean="0"/>
              <a:t>마리 교체</a:t>
            </a:r>
            <a:r>
              <a:rPr lang="en-US" altLang="ko-KR" baseline="0" dirty="0" smtClean="0"/>
              <a:t>, </a:t>
            </a:r>
            <a:r>
              <a:rPr lang="ko-KR" altLang="en-US" baseline="0" dirty="0" smtClean="0"/>
              <a:t>고참 원숭이가 신참 원숭이의 먹이사냥을 결사적으로 막음</a:t>
            </a:r>
            <a:endParaRPr lang="en-US" altLang="ko-KR" baseline="0" dirty="0" smtClean="0"/>
          </a:p>
          <a:p>
            <a:pPr marL="171450" indent="-171450">
              <a:buFontTx/>
              <a:buChar char="-"/>
            </a:pPr>
            <a:r>
              <a:rPr lang="ko-KR" altLang="en-US" dirty="0" err="1" smtClean="0"/>
              <a:t>셋째날</a:t>
            </a:r>
            <a:r>
              <a:rPr lang="ko-KR" altLang="en-US" dirty="0" smtClean="0"/>
              <a:t> 나머지 고참 원숭이 </a:t>
            </a:r>
            <a:r>
              <a:rPr lang="en-US" altLang="ko-KR" dirty="0" smtClean="0"/>
              <a:t>2</a:t>
            </a:r>
            <a:r>
              <a:rPr lang="ko-KR" altLang="en-US" dirty="0" smtClean="0"/>
              <a:t>마리를 또 다른 신참 원숭이 </a:t>
            </a:r>
            <a:r>
              <a:rPr lang="en-US" altLang="ko-KR" dirty="0" smtClean="0"/>
              <a:t>2</a:t>
            </a:r>
            <a:r>
              <a:rPr lang="ko-KR" altLang="en-US" dirty="0" smtClean="0"/>
              <a:t>마리와 교체</a:t>
            </a:r>
            <a:r>
              <a:rPr lang="en-US" altLang="ko-KR" dirty="0" smtClean="0"/>
              <a:t>; </a:t>
            </a:r>
            <a:r>
              <a:rPr lang="ko-KR" altLang="en-US" dirty="0" smtClean="0"/>
              <a:t>이번에는 어제 들어온 원숭이 들이 신참 원숭이 </a:t>
            </a:r>
            <a:r>
              <a:rPr lang="en-US" altLang="ko-KR" dirty="0" smtClean="0"/>
              <a:t>2</a:t>
            </a:r>
            <a:r>
              <a:rPr lang="ko-KR" altLang="en-US" dirty="0" smtClean="0"/>
              <a:t>마리의 먹이사냥을 막음</a:t>
            </a:r>
            <a:r>
              <a:rPr lang="en-US" altLang="ko-KR" dirty="0" smtClean="0"/>
              <a:t>.</a:t>
            </a:r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DDF3CC-FA7F-41F3-96F2-08336807D238}" type="slidenum">
              <a:rPr lang="en-US" altLang="ko-KR" smtClean="0"/>
              <a:pPr/>
              <a:t>4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85845888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0" fontAlgn="base" latinLnBrk="1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ko-KR" altLang="en-US" sz="1200" dirty="0" smtClean="0"/>
              <a:t>그 후에 내가 </a:t>
            </a:r>
            <a:r>
              <a:rPr lang="ko-KR" altLang="en-US" sz="1200" dirty="0" smtClean="0">
                <a:solidFill>
                  <a:srgbClr val="3333FF"/>
                </a:solidFill>
              </a:rPr>
              <a:t>내 신을 만민에게 부어 주리니</a:t>
            </a:r>
            <a:r>
              <a:rPr lang="en-US" altLang="ko-KR" sz="1200" dirty="0" smtClean="0">
                <a:solidFill>
                  <a:srgbClr val="3333FF"/>
                </a:solidFill>
              </a:rPr>
              <a:t>,</a:t>
            </a:r>
            <a:r>
              <a:rPr lang="ko-KR" altLang="en-US" sz="1200" dirty="0" smtClean="0"/>
              <a:t> 너희 자녀들이 장래 일을 말할 것이며</a:t>
            </a:r>
            <a:r>
              <a:rPr lang="en-US" altLang="ko-KR" sz="1200" dirty="0" smtClean="0"/>
              <a:t>,</a:t>
            </a:r>
            <a:r>
              <a:rPr lang="ko-KR" altLang="en-US" sz="1200" dirty="0" smtClean="0"/>
              <a:t> </a:t>
            </a:r>
            <a:r>
              <a:rPr lang="ko-KR" altLang="en-US" sz="1200" dirty="0" smtClean="0">
                <a:solidFill>
                  <a:srgbClr val="3333FF"/>
                </a:solidFill>
              </a:rPr>
              <a:t>너희 아비들</a:t>
            </a:r>
            <a:r>
              <a:rPr lang="en-US" altLang="ko-KR" sz="1200" dirty="0" smtClean="0">
                <a:solidFill>
                  <a:srgbClr val="3333FF"/>
                </a:solidFill>
              </a:rPr>
              <a:t>(</a:t>
            </a:r>
            <a:r>
              <a:rPr lang="ko-KR" altLang="en-US" sz="1200" dirty="0" smtClean="0">
                <a:solidFill>
                  <a:srgbClr val="3333FF"/>
                </a:solidFill>
              </a:rPr>
              <a:t>늙은이</a:t>
            </a:r>
            <a:r>
              <a:rPr lang="en-US" altLang="ko-KR" sz="1200" dirty="0" smtClean="0">
                <a:solidFill>
                  <a:srgbClr val="3333FF"/>
                </a:solidFill>
              </a:rPr>
              <a:t>)</a:t>
            </a:r>
            <a:r>
              <a:rPr lang="ko-KR" altLang="en-US" sz="1200" dirty="0" smtClean="0">
                <a:solidFill>
                  <a:srgbClr val="3333FF"/>
                </a:solidFill>
              </a:rPr>
              <a:t>은 꿈을 꾸며</a:t>
            </a:r>
            <a:r>
              <a:rPr lang="en-US" altLang="ko-KR" sz="1200" dirty="0" smtClean="0"/>
              <a:t>,</a:t>
            </a:r>
            <a:r>
              <a:rPr lang="ko-KR" altLang="en-US" sz="1200" dirty="0" smtClean="0"/>
              <a:t> 너희 젊은이는 이상을 볼 것이며 </a:t>
            </a:r>
            <a:r>
              <a:rPr lang="en-US" altLang="ko-KR" sz="1200" dirty="0" smtClean="0"/>
              <a:t>(</a:t>
            </a:r>
            <a:r>
              <a:rPr lang="ko-KR" altLang="en-US" sz="1200" dirty="0" smtClean="0"/>
              <a:t>요엘 </a:t>
            </a:r>
            <a:r>
              <a:rPr lang="en-US" altLang="ko-KR" sz="1200" dirty="0" smtClean="0"/>
              <a:t>2:28)</a:t>
            </a:r>
          </a:p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DDF3CC-FA7F-41F3-96F2-08336807D238}" type="slidenum">
              <a:rPr lang="en-US" altLang="ko-KR" smtClean="0"/>
              <a:pPr/>
              <a:t>5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41219661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spcBef>
                <a:spcPct val="50000"/>
              </a:spcBef>
            </a:pPr>
            <a:r>
              <a:rPr lang="ko-KR" altLang="en-US" sz="1200" dirty="0" smtClean="0"/>
              <a:t>인간의 패러다임을 바꾸신 예수님 </a:t>
            </a:r>
            <a:endParaRPr lang="en-US" altLang="ko-KR" sz="1200" dirty="0" smtClean="0"/>
          </a:p>
          <a:p>
            <a:pPr eaLnBrk="1" hangingPunct="1">
              <a:spcBef>
                <a:spcPct val="50000"/>
              </a:spcBef>
            </a:pPr>
            <a:r>
              <a:rPr lang="ko-KR" altLang="en-US" sz="1200" dirty="0" smtClean="0"/>
              <a:t> 예수 그리스도의 오심</a:t>
            </a:r>
            <a:r>
              <a:rPr lang="en-US" altLang="ko-KR" sz="1200" dirty="0" smtClean="0"/>
              <a:t>: </a:t>
            </a:r>
            <a:r>
              <a:rPr lang="ko-KR" altLang="en-US" sz="1200" dirty="0" smtClean="0"/>
              <a:t>구원은 자기 의가 아닌 은혜</a:t>
            </a:r>
            <a:endParaRPr lang="en-US" altLang="ko-KR" sz="1200" dirty="0" smtClean="0"/>
          </a:p>
          <a:p>
            <a:pPr eaLnBrk="1" hangingPunct="1">
              <a:spcBef>
                <a:spcPts val="1800"/>
              </a:spcBef>
            </a:pPr>
            <a:r>
              <a:rPr lang="en-US" altLang="ko-KR" sz="1200" dirty="0" smtClean="0"/>
              <a:t> </a:t>
            </a:r>
            <a:r>
              <a:rPr lang="ko-KR" altLang="en-US" sz="1200" dirty="0" smtClean="0"/>
              <a:t>천국에서 큰 자</a:t>
            </a:r>
            <a:r>
              <a:rPr lang="en-US" altLang="ko-KR" sz="1200" dirty="0" smtClean="0"/>
              <a:t>: </a:t>
            </a:r>
            <a:r>
              <a:rPr lang="ko-KR" altLang="en-US" sz="1200" dirty="0" smtClean="0"/>
              <a:t>자기를 낮추는 자</a:t>
            </a:r>
            <a:r>
              <a:rPr lang="en-US" altLang="ko-KR" sz="1200" dirty="0" smtClean="0"/>
              <a:t>(</a:t>
            </a:r>
            <a:r>
              <a:rPr lang="ko-KR" altLang="en-US" sz="1200" dirty="0" smtClean="0"/>
              <a:t>마 </a:t>
            </a:r>
            <a:r>
              <a:rPr lang="en-US" altLang="ko-KR" sz="1200" dirty="0" smtClean="0"/>
              <a:t>18:4)</a:t>
            </a:r>
          </a:p>
          <a:p>
            <a:pPr eaLnBrk="1" hangingPunct="1">
              <a:spcBef>
                <a:spcPts val="1800"/>
              </a:spcBef>
            </a:pPr>
            <a:r>
              <a:rPr lang="en-US" altLang="ko-KR" sz="1200" dirty="0" smtClean="0"/>
              <a:t> </a:t>
            </a:r>
            <a:r>
              <a:rPr lang="ko-KR" altLang="en-US" sz="1200" dirty="0" smtClean="0"/>
              <a:t>안식일이 사람을 위하여 있는 것이요</a:t>
            </a:r>
            <a:r>
              <a:rPr lang="en-US" altLang="ko-KR" sz="1200" dirty="0" smtClean="0"/>
              <a:t>, </a:t>
            </a:r>
          </a:p>
          <a:p>
            <a:pPr eaLnBrk="1" hangingPunct="1">
              <a:spcBef>
                <a:spcPts val="600"/>
              </a:spcBef>
              <a:buNone/>
            </a:pPr>
            <a:r>
              <a:rPr lang="en-US" altLang="ko-KR" sz="1200" dirty="0" smtClean="0"/>
              <a:t>     </a:t>
            </a:r>
            <a:r>
              <a:rPr lang="ko-KR" altLang="en-US" sz="1200" dirty="0" smtClean="0"/>
              <a:t>사람이 안식일을 위하여 있는 것이 아니니</a:t>
            </a:r>
            <a:r>
              <a:rPr lang="en-US" altLang="ko-KR" sz="1200" dirty="0" smtClean="0"/>
              <a:t>(</a:t>
            </a:r>
            <a:r>
              <a:rPr lang="ko-KR" altLang="en-US" sz="1200" dirty="0" smtClean="0"/>
              <a:t>막 </a:t>
            </a:r>
            <a:r>
              <a:rPr lang="en-US" altLang="ko-KR" sz="1200" dirty="0" smtClean="0"/>
              <a:t>2:27)</a:t>
            </a:r>
          </a:p>
          <a:p>
            <a:pPr eaLnBrk="1" hangingPunct="1">
              <a:spcBef>
                <a:spcPts val="1800"/>
              </a:spcBef>
            </a:pPr>
            <a:r>
              <a:rPr lang="ko-KR" altLang="en-US" sz="1200" dirty="0" smtClean="0"/>
              <a:t> 세리와 죄인의 친구가 되신 예수님</a:t>
            </a:r>
            <a:endParaRPr lang="en-US" altLang="ko-KR" sz="1200" dirty="0" smtClean="0"/>
          </a:p>
          <a:p>
            <a:pPr eaLnBrk="1" hangingPunct="1">
              <a:spcBef>
                <a:spcPts val="600"/>
              </a:spcBef>
              <a:buNone/>
            </a:pPr>
            <a:r>
              <a:rPr lang="en-US" altLang="ko-KR" sz="1200" dirty="0" smtClean="0"/>
              <a:t>  : </a:t>
            </a:r>
            <a:r>
              <a:rPr lang="ko-KR" altLang="en-US" sz="1200" dirty="0" smtClean="0"/>
              <a:t>바리새인에게는 도저히 함께 할 수 없는 자들</a:t>
            </a:r>
            <a:r>
              <a:rPr lang="en-US" altLang="ko-KR" sz="1200" dirty="0" smtClean="0"/>
              <a:t>(</a:t>
            </a:r>
            <a:r>
              <a:rPr lang="ko-KR" altLang="en-US" sz="1200" dirty="0" smtClean="0"/>
              <a:t>눅 </a:t>
            </a:r>
            <a:r>
              <a:rPr lang="en-US" altLang="ko-KR" sz="1200" dirty="0" smtClean="0"/>
              <a:t>7:37-39)</a:t>
            </a:r>
          </a:p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DDF3CC-FA7F-41F3-96F2-08336807D238}" type="slidenum">
              <a:rPr lang="en-US" altLang="ko-KR" smtClean="0"/>
              <a:pPr/>
              <a:t>12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35082234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 dirty="0" smtClean="0"/>
            </a:lvl1pPr>
          </a:lstStyle>
          <a:p>
            <a:pPr>
              <a:defRPr/>
            </a:pPr>
            <a:r>
              <a:rPr lang="en-US" altLang="ko-KR"/>
              <a:t>2013</a:t>
            </a:r>
            <a:r>
              <a:rPr lang="ko-KR" altLang="en-US"/>
              <a:t>년도 </a:t>
            </a:r>
            <a:r>
              <a:rPr lang="ko-KR" altLang="en-US" err="1"/>
              <a:t>거룩한빛광성교회</a:t>
            </a:r>
            <a:r>
              <a:rPr lang="ko-KR" altLang="en-US"/>
              <a:t> </a:t>
            </a:r>
            <a:r>
              <a:rPr lang="ko-KR" altLang="en-US" err="1"/>
              <a:t>섬김사관학교</a:t>
            </a:r>
            <a:endParaRPr lang="en-US" altLang="ko-KR"/>
          </a:p>
          <a:p>
            <a:pPr>
              <a:defRPr/>
            </a:pPr>
            <a:endParaRPr lang="en-US" altLang="ko-K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9D4F2FE-B947-44B7-BDA6-CA5252430B74}" type="slidenum">
              <a:rPr lang="en-US" altLang="ko-KR"/>
              <a:pPr/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4632518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F3661A4F-73F5-408E-9710-7712FF806E5C}" type="slidenum">
              <a:rPr lang="en-US" altLang="ko-KR"/>
              <a:pPr/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3982480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ko-KR" altLang="en-US" noProof="0" smtClean="0"/>
              <a:t>그림을 추가하려면 아이콘을 클릭하십시오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3578F64-5FE7-4AEA-9360-A6242459AC36}" type="slidenum">
              <a:rPr lang="en-US" altLang="ko-KR"/>
              <a:pPr/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89565383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9A23FEF-91F5-4830-9F51-D6F4494C0C0C}" type="slidenum">
              <a:rPr lang="en-US" altLang="ko-KR"/>
              <a:pPr/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39332018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5537088E-C49D-4B52-B5B3-5293E3CE5E13}" type="slidenum">
              <a:rPr lang="en-US" altLang="ko-KR"/>
              <a:pPr/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336837413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5A38A6-B06A-41F9-81B9-B7D4DEFD0ADA}" type="datetimeFigureOut">
              <a:rPr lang="ko-KR" altLang="en-US"/>
              <a:pPr>
                <a:defRPr/>
              </a:pPr>
              <a:t>2018-02-22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7CB20AF-7C89-4001-A1C0-DF92A4B64DDB}" type="slidenum">
              <a:rPr lang="ko-KR" altLang="en-US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9466427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BA4CD0-2389-4007-BD3C-146B9208355F}" type="datetimeFigureOut">
              <a:rPr lang="ko-KR" altLang="en-US"/>
              <a:pPr>
                <a:defRPr/>
              </a:pPr>
              <a:t>2018-02-22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2163A57-6234-4B92-9A23-DA1575EE55DD}" type="slidenum">
              <a:rPr lang="ko-KR" altLang="en-US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8633601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E74008-77C3-4875-83A9-5359B6DB0968}" type="datetimeFigureOut">
              <a:rPr lang="ko-KR" altLang="en-US"/>
              <a:pPr>
                <a:defRPr/>
              </a:pPr>
              <a:t>2018-02-22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EE89988-D822-4CBF-9200-FDCE108E311A}" type="slidenum">
              <a:rPr lang="ko-KR" altLang="en-US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5780184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A6E435-AFF2-46A9-850F-98F033FE864B}" type="datetimeFigureOut">
              <a:rPr lang="ko-KR" altLang="en-US"/>
              <a:pPr>
                <a:defRPr/>
              </a:pPr>
              <a:t>2018-02-22</a:t>
            </a:fld>
            <a:endParaRPr lang="ko-KR" altLang="en-US"/>
          </a:p>
        </p:txBody>
      </p:sp>
      <p:sp>
        <p:nvSpPr>
          <p:cNvPr id="6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7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7ED525B-0B09-45B3-A3A2-720CF8CECE2B}" type="slidenum">
              <a:rPr lang="ko-KR" altLang="en-US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8613348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159EFC-9457-4935-B6F5-F7E53CB0AA4D}" type="datetimeFigureOut">
              <a:rPr lang="ko-KR" altLang="en-US"/>
              <a:pPr>
                <a:defRPr/>
              </a:pPr>
              <a:t>2018-02-22</a:t>
            </a:fld>
            <a:endParaRPr lang="ko-KR" altLang="en-US"/>
          </a:p>
        </p:txBody>
      </p:sp>
      <p:sp>
        <p:nvSpPr>
          <p:cNvPr id="8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9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50B1527-71C5-4C96-8D35-B104F054FE9A}" type="slidenum">
              <a:rPr lang="ko-KR" altLang="en-US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8273991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877F3A-F248-4AD8-9711-BFACBEBBE12D}" type="datetimeFigureOut">
              <a:rPr lang="ko-KR" altLang="en-US"/>
              <a:pPr>
                <a:defRPr/>
              </a:pPr>
              <a:t>2018-02-22</a:t>
            </a:fld>
            <a:endParaRPr lang="ko-KR" altLang="en-US"/>
          </a:p>
        </p:txBody>
      </p:sp>
      <p:sp>
        <p:nvSpPr>
          <p:cNvPr id="4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5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28F9EB6-7BFD-4A0E-9563-17D289D7C0EA}" type="slidenum">
              <a:rPr lang="ko-KR" altLang="en-US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399772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제목 6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60652539-512C-435D-8B60-5B5A8218FEF3}" type="slidenum">
              <a:rPr lang="en-US" altLang="ko-KR"/>
              <a:pPr/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97299366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F28918-B314-47CF-AD0D-8622529EED3E}" type="datetimeFigureOut">
              <a:rPr lang="ko-KR" altLang="en-US"/>
              <a:pPr>
                <a:defRPr/>
              </a:pPr>
              <a:t>2018-02-22</a:t>
            </a:fld>
            <a:endParaRPr lang="ko-KR" altLang="en-US"/>
          </a:p>
        </p:txBody>
      </p:sp>
      <p:sp>
        <p:nvSpPr>
          <p:cNvPr id="3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4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C582C7D-28BE-491E-87DC-27986547C6FB}" type="slidenum">
              <a:rPr lang="ko-KR" altLang="en-US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3766726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AE7E83-4E6A-48A4-827D-C3B1F5C6C8C5}" type="datetimeFigureOut">
              <a:rPr lang="ko-KR" altLang="en-US"/>
              <a:pPr>
                <a:defRPr/>
              </a:pPr>
              <a:t>2018-02-22</a:t>
            </a:fld>
            <a:endParaRPr lang="ko-KR" altLang="en-US"/>
          </a:p>
        </p:txBody>
      </p:sp>
      <p:sp>
        <p:nvSpPr>
          <p:cNvPr id="6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7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3DF279D-6A41-4A24-A948-B9FBA9D396C3}" type="slidenum">
              <a:rPr lang="ko-KR" altLang="en-US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1006821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ko-KR" altLang="en-US" noProof="0" smtClean="0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7679C6-702C-44C9-BAA7-287CA4331317}" type="datetimeFigureOut">
              <a:rPr lang="ko-KR" altLang="en-US"/>
              <a:pPr>
                <a:defRPr/>
              </a:pPr>
              <a:t>2018-02-22</a:t>
            </a:fld>
            <a:endParaRPr lang="ko-KR" altLang="en-US"/>
          </a:p>
        </p:txBody>
      </p:sp>
      <p:sp>
        <p:nvSpPr>
          <p:cNvPr id="6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7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8C34682-8995-45AD-BF49-659DEF11A440}" type="slidenum">
              <a:rPr lang="ko-KR" altLang="en-US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6887305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1039A5-36BA-48B1-AF76-1FAA8DEF9996}" type="datetimeFigureOut">
              <a:rPr lang="ko-KR" altLang="en-US"/>
              <a:pPr>
                <a:defRPr/>
              </a:pPr>
              <a:t>2018-02-22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FFB44F-1EF6-44AD-B4C7-A81B8544A473}" type="slidenum">
              <a:rPr lang="ko-KR" altLang="en-US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55270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3F74F5-87D7-4D6D-BCE7-9920405E369D}" type="datetimeFigureOut">
              <a:rPr lang="ko-KR" altLang="en-US"/>
              <a:pPr>
                <a:defRPr/>
              </a:pPr>
              <a:t>2018-02-22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D4FAC1A-7F40-424D-9FD3-A91C0E547633}" type="slidenum">
              <a:rPr lang="ko-KR" altLang="en-US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9201701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B64E2E-BB1E-4C87-ACFB-BFE551A9DB13}" type="datetimeFigureOut">
              <a:rPr lang="ko-KR" altLang="en-US"/>
              <a:pPr>
                <a:defRPr/>
              </a:pPr>
              <a:t>2018-02-22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2A9A996-1237-42FB-894C-AA2E85A0711A}" type="slidenum">
              <a:rPr lang="ko-KR" altLang="en-US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07271492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B84148-23BB-47D2-A8D6-588AEF4B0CFB}" type="datetimeFigureOut">
              <a:rPr lang="ko-KR" altLang="en-US"/>
              <a:pPr>
                <a:defRPr/>
              </a:pPr>
              <a:t>2018-02-22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75F5502-BC83-4C21-8A1B-8D4DB227D03B}" type="slidenum">
              <a:rPr lang="ko-KR" altLang="en-US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37706476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269B07-3660-4BCD-A739-D8B854CF4776}" type="datetimeFigureOut">
              <a:rPr lang="ko-KR" altLang="en-US"/>
              <a:pPr>
                <a:defRPr/>
              </a:pPr>
              <a:t>2018-02-22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56A685D-7EE5-48C2-AD41-0DF2528FE5EC}" type="slidenum">
              <a:rPr lang="ko-KR" altLang="en-US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3177088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22A433-8948-4DE9-8816-100B5A999115}" type="datetimeFigureOut">
              <a:rPr lang="ko-KR" altLang="en-US"/>
              <a:pPr>
                <a:defRPr/>
              </a:pPr>
              <a:t>2018-02-22</a:t>
            </a:fld>
            <a:endParaRPr lang="ko-KR" altLang="en-US"/>
          </a:p>
        </p:txBody>
      </p:sp>
      <p:sp>
        <p:nvSpPr>
          <p:cNvPr id="6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7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8DCBC0B-8774-409D-9415-80CCF37A8D19}" type="slidenum">
              <a:rPr lang="ko-KR" altLang="en-US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68489605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4F4A6F-E9B6-43A5-94EB-C1D4E75FA674}" type="datetimeFigureOut">
              <a:rPr lang="ko-KR" altLang="en-US"/>
              <a:pPr>
                <a:defRPr/>
              </a:pPr>
              <a:t>2018-02-22</a:t>
            </a:fld>
            <a:endParaRPr lang="ko-KR" altLang="en-US"/>
          </a:p>
        </p:txBody>
      </p:sp>
      <p:sp>
        <p:nvSpPr>
          <p:cNvPr id="8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9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7457041-323C-43E2-B7C2-CB7703E96F98}" type="slidenum">
              <a:rPr lang="ko-KR" altLang="en-US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610540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사용자 지정 레이아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411DA50-2E82-4139-B91E-81ECE1D185F4}" type="slidenum">
              <a:rPr lang="en-US" altLang="ko-KR"/>
              <a:pPr/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4145682900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8635C8-BAC4-4980-B7F8-477EBD544809}" type="datetimeFigureOut">
              <a:rPr lang="ko-KR" altLang="en-US"/>
              <a:pPr>
                <a:defRPr/>
              </a:pPr>
              <a:t>2018-02-22</a:t>
            </a:fld>
            <a:endParaRPr lang="ko-KR" altLang="en-US"/>
          </a:p>
        </p:txBody>
      </p:sp>
      <p:sp>
        <p:nvSpPr>
          <p:cNvPr id="4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5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C2F7D40-3A66-4170-9B39-6A41439B0186}" type="slidenum">
              <a:rPr lang="ko-KR" altLang="en-US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83460457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43D453-3123-493E-AFF6-2A515EA13C65}" type="datetimeFigureOut">
              <a:rPr lang="ko-KR" altLang="en-US"/>
              <a:pPr>
                <a:defRPr/>
              </a:pPr>
              <a:t>2018-02-22</a:t>
            </a:fld>
            <a:endParaRPr lang="ko-KR" altLang="en-US"/>
          </a:p>
        </p:txBody>
      </p:sp>
      <p:sp>
        <p:nvSpPr>
          <p:cNvPr id="3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4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7CBA28C-5A1B-4577-B9AE-C8A6AF3B4C64}" type="slidenum">
              <a:rPr lang="ko-KR" altLang="en-US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49072320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457004-5F73-4C84-84D8-48AAAA567A6E}" type="datetimeFigureOut">
              <a:rPr lang="ko-KR" altLang="en-US"/>
              <a:pPr>
                <a:defRPr/>
              </a:pPr>
              <a:t>2018-02-22</a:t>
            </a:fld>
            <a:endParaRPr lang="ko-KR" altLang="en-US"/>
          </a:p>
        </p:txBody>
      </p:sp>
      <p:sp>
        <p:nvSpPr>
          <p:cNvPr id="6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7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63A96CF-D9B0-4109-913A-997F62F1810A}" type="slidenum">
              <a:rPr lang="ko-KR" altLang="en-US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14135018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ko-KR" altLang="en-US" noProof="0" smtClean="0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950A78-E7D5-42DB-8F69-BECD412A2E1C}" type="datetimeFigureOut">
              <a:rPr lang="ko-KR" altLang="en-US"/>
              <a:pPr>
                <a:defRPr/>
              </a:pPr>
              <a:t>2018-02-22</a:t>
            </a:fld>
            <a:endParaRPr lang="ko-KR" altLang="en-US"/>
          </a:p>
        </p:txBody>
      </p:sp>
      <p:sp>
        <p:nvSpPr>
          <p:cNvPr id="6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7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7B21B87-8956-429A-979B-1BBB257D6794}" type="slidenum">
              <a:rPr lang="ko-KR" altLang="en-US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417285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AF5A1F-F907-4E88-AD84-2144CCB0FD6B}" type="datetimeFigureOut">
              <a:rPr lang="ko-KR" altLang="en-US"/>
              <a:pPr>
                <a:defRPr/>
              </a:pPr>
              <a:t>2018-02-22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F107A92-F141-4736-B308-F9835655E664}" type="slidenum">
              <a:rPr lang="ko-KR" altLang="en-US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58844349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B3B320-4CB1-4F05-A37D-2F75552870D5}" type="datetimeFigureOut">
              <a:rPr lang="ko-KR" altLang="en-US"/>
              <a:pPr>
                <a:defRPr/>
              </a:pPr>
              <a:t>2018-02-22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A02FABB-73A6-44C8-A527-FEC77C0E0055}" type="slidenum">
              <a:rPr lang="ko-KR" altLang="en-US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23420904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A0A09F-D3B3-4D1D-8B43-F7835301102E}" type="datetimeFigureOut">
              <a:rPr lang="ko-KR" altLang="en-US"/>
              <a:pPr>
                <a:defRPr/>
              </a:pPr>
              <a:t>2018-02-22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5229912-9915-4C6B-9941-7D52B7370FE9}" type="slidenum">
              <a:rPr lang="ko-KR" altLang="en-US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96403361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56F036-B497-443C-A43A-D957AA89851C}" type="datetimeFigureOut">
              <a:rPr lang="ko-KR" altLang="en-US"/>
              <a:pPr>
                <a:defRPr/>
              </a:pPr>
              <a:t>2018-02-22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0D76EAE-6785-4B12-BE6A-5EE90E9A57A9}" type="slidenum">
              <a:rPr lang="ko-KR" altLang="en-US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65208800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F85D32-91FA-4166-9F94-6B3BF444DC4D}" type="datetimeFigureOut">
              <a:rPr lang="ko-KR" altLang="en-US"/>
              <a:pPr>
                <a:defRPr/>
              </a:pPr>
              <a:t>2018-02-22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3729F9C-171B-4423-B087-BDB3390CD431}" type="slidenum">
              <a:rPr lang="ko-KR" altLang="en-US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3191919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26ED32-A1A7-43F6-811E-A70B2EF18AAC}" type="datetimeFigureOut">
              <a:rPr lang="ko-KR" altLang="en-US"/>
              <a:pPr>
                <a:defRPr/>
              </a:pPr>
              <a:t>2018-02-22</a:t>
            </a:fld>
            <a:endParaRPr lang="ko-KR" altLang="en-US"/>
          </a:p>
        </p:txBody>
      </p:sp>
      <p:sp>
        <p:nvSpPr>
          <p:cNvPr id="6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7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F25875D-5D0F-4E95-8FFB-E5846D55F4C7}" type="slidenum">
              <a:rPr lang="ko-KR" altLang="en-US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135166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사용자 지정 레이아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1B925A99-2BE3-4306-85C2-16F5D0AFBD02}" type="slidenum">
              <a:rPr lang="en-US" altLang="ko-KR"/>
              <a:pPr/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918196691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44AF5F-7F4A-49B3-A26C-E3EFB044C908}" type="datetimeFigureOut">
              <a:rPr lang="ko-KR" altLang="en-US"/>
              <a:pPr>
                <a:defRPr/>
              </a:pPr>
              <a:t>2018-02-22</a:t>
            </a:fld>
            <a:endParaRPr lang="ko-KR" altLang="en-US"/>
          </a:p>
        </p:txBody>
      </p:sp>
      <p:sp>
        <p:nvSpPr>
          <p:cNvPr id="8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9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CC707D1-0D5B-4EAF-8058-B8A01A1C5552}" type="slidenum">
              <a:rPr lang="ko-KR" altLang="en-US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15158965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398DDA-5B8D-40FA-80A2-976FFE6CFE0F}" type="datetimeFigureOut">
              <a:rPr lang="ko-KR" altLang="en-US"/>
              <a:pPr>
                <a:defRPr/>
              </a:pPr>
              <a:t>2018-02-22</a:t>
            </a:fld>
            <a:endParaRPr lang="ko-KR" altLang="en-US"/>
          </a:p>
        </p:txBody>
      </p:sp>
      <p:sp>
        <p:nvSpPr>
          <p:cNvPr id="4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5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DC2BEE0-75B5-4BEB-9AD6-8F24E37CF559}" type="slidenum">
              <a:rPr lang="ko-KR" altLang="en-US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12620661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BA61D6-F1B3-4163-A931-2F52F7D850C3}" type="datetimeFigureOut">
              <a:rPr lang="ko-KR" altLang="en-US"/>
              <a:pPr>
                <a:defRPr/>
              </a:pPr>
              <a:t>2018-02-22</a:t>
            </a:fld>
            <a:endParaRPr lang="ko-KR" altLang="en-US"/>
          </a:p>
        </p:txBody>
      </p:sp>
      <p:sp>
        <p:nvSpPr>
          <p:cNvPr id="3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4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BF43E91-93EA-44FB-B0AD-DE3B4B58322D}" type="slidenum">
              <a:rPr lang="ko-KR" altLang="en-US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94411964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A52745-44C3-4F3B-AA89-7825134D28FF}" type="datetimeFigureOut">
              <a:rPr lang="ko-KR" altLang="en-US"/>
              <a:pPr>
                <a:defRPr/>
              </a:pPr>
              <a:t>2018-02-22</a:t>
            </a:fld>
            <a:endParaRPr lang="ko-KR" altLang="en-US"/>
          </a:p>
        </p:txBody>
      </p:sp>
      <p:sp>
        <p:nvSpPr>
          <p:cNvPr id="6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7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A665640-CD4F-4904-A06D-13C826BFCD87}" type="slidenum">
              <a:rPr lang="ko-KR" altLang="en-US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8468577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ko-KR" altLang="en-US" noProof="0" smtClean="0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9E6884-DF99-4C7C-BD38-D117A108E633}" type="datetimeFigureOut">
              <a:rPr lang="ko-KR" altLang="en-US"/>
              <a:pPr>
                <a:defRPr/>
              </a:pPr>
              <a:t>2018-02-22</a:t>
            </a:fld>
            <a:endParaRPr lang="ko-KR" altLang="en-US"/>
          </a:p>
        </p:txBody>
      </p:sp>
      <p:sp>
        <p:nvSpPr>
          <p:cNvPr id="6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7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B9AEB8A-890D-42BE-B661-BC0C8A47FA9D}" type="slidenum">
              <a:rPr lang="ko-KR" altLang="en-US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68281517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2A7468-1A38-4EE3-89FE-543DDE142FC4}" type="datetimeFigureOut">
              <a:rPr lang="ko-KR" altLang="en-US"/>
              <a:pPr>
                <a:defRPr/>
              </a:pPr>
              <a:t>2018-02-22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CE2A27B-C8FD-4ABB-ACEE-A587B9616E9B}" type="slidenum">
              <a:rPr lang="ko-KR" altLang="en-US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08397832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D988DF-35FF-4A1B-921F-F255F2871CEF}" type="datetimeFigureOut">
              <a:rPr lang="ko-KR" altLang="en-US"/>
              <a:pPr>
                <a:defRPr/>
              </a:pPr>
              <a:t>2018-02-22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1791F38-467F-4E87-B49E-01CA23A8F849}" type="slidenum">
              <a:rPr lang="ko-KR" altLang="en-US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39422964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E204F1-9BD5-4366-BFDC-523898E9739E}" type="datetimeFigureOut">
              <a:rPr lang="ko-KR" altLang="en-US"/>
              <a:pPr>
                <a:defRPr/>
              </a:pPr>
              <a:t>2018-02-22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9BE446F-CD5D-4FF3-BD25-6378778D5659}" type="slidenum">
              <a:rPr lang="ko-KR" altLang="en-US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05222818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41C211-BEAC-48C0-A91E-FA348BA4A899}" type="datetimeFigureOut">
              <a:rPr lang="ko-KR" altLang="en-US"/>
              <a:pPr>
                <a:defRPr/>
              </a:pPr>
              <a:t>2018-02-22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ACC10E8-403F-43E3-B0F5-45BA5D8486A6}" type="slidenum">
              <a:rPr lang="ko-KR" altLang="en-US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6623920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FAB88E-9566-4FED-88DE-B9C1EB2D8E7D}" type="datetimeFigureOut">
              <a:rPr lang="ko-KR" altLang="en-US"/>
              <a:pPr>
                <a:defRPr/>
              </a:pPr>
              <a:t>2018-02-22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5F16D30-11CF-4918-85A4-0C97A88006E1}" type="slidenum">
              <a:rPr lang="ko-KR" altLang="en-US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806993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74EDBBAC-1939-4A3B-AC81-2B8345591205}" type="slidenum">
              <a:rPr lang="en-US" altLang="ko-KR"/>
              <a:pPr/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173652034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B3B7E4-83D6-4388-932D-CFD73528AB84}" type="datetimeFigureOut">
              <a:rPr lang="ko-KR" altLang="en-US"/>
              <a:pPr>
                <a:defRPr/>
              </a:pPr>
              <a:t>2018-02-22</a:t>
            </a:fld>
            <a:endParaRPr lang="ko-KR" altLang="en-US"/>
          </a:p>
        </p:txBody>
      </p:sp>
      <p:sp>
        <p:nvSpPr>
          <p:cNvPr id="6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7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515E373-7199-40DB-A359-D2088BA4B9E2}" type="slidenum">
              <a:rPr lang="ko-KR" altLang="en-US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63533055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41FF94-93FA-428F-A3A5-B471671E73CD}" type="datetimeFigureOut">
              <a:rPr lang="ko-KR" altLang="en-US"/>
              <a:pPr>
                <a:defRPr/>
              </a:pPr>
              <a:t>2018-02-22</a:t>
            </a:fld>
            <a:endParaRPr lang="ko-KR" altLang="en-US"/>
          </a:p>
        </p:txBody>
      </p:sp>
      <p:sp>
        <p:nvSpPr>
          <p:cNvPr id="8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9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C71AACF-3D6F-432D-9A2D-727466CD1996}" type="slidenum">
              <a:rPr lang="ko-KR" altLang="en-US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40928650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29DF79-BC2A-4E4A-A09F-345ADC4FD17D}" type="datetimeFigureOut">
              <a:rPr lang="ko-KR" altLang="en-US"/>
              <a:pPr>
                <a:defRPr/>
              </a:pPr>
              <a:t>2018-02-22</a:t>
            </a:fld>
            <a:endParaRPr lang="ko-KR" altLang="en-US"/>
          </a:p>
        </p:txBody>
      </p:sp>
      <p:sp>
        <p:nvSpPr>
          <p:cNvPr id="4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5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74CE5EB-66BC-4C39-8B96-F4F53603C8B9}" type="slidenum">
              <a:rPr lang="ko-KR" altLang="en-US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49574281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C929AC-55BC-4E4E-892E-B36C6EA65C75}" type="datetimeFigureOut">
              <a:rPr lang="ko-KR" altLang="en-US"/>
              <a:pPr>
                <a:defRPr/>
              </a:pPr>
              <a:t>2018-02-22</a:t>
            </a:fld>
            <a:endParaRPr lang="ko-KR" altLang="en-US"/>
          </a:p>
        </p:txBody>
      </p:sp>
      <p:sp>
        <p:nvSpPr>
          <p:cNvPr id="3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4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94EA836-BABA-46EC-ADE0-5B1AEB47C94C}" type="slidenum">
              <a:rPr lang="ko-KR" altLang="en-US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4469725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322566-83CE-4DFB-9CD1-B172262B5A75}" type="datetimeFigureOut">
              <a:rPr lang="ko-KR" altLang="en-US"/>
              <a:pPr>
                <a:defRPr/>
              </a:pPr>
              <a:t>2018-02-22</a:t>
            </a:fld>
            <a:endParaRPr lang="ko-KR" altLang="en-US"/>
          </a:p>
        </p:txBody>
      </p:sp>
      <p:sp>
        <p:nvSpPr>
          <p:cNvPr id="6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7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E6BD70D-020C-4A49-9240-19C728CC1F73}" type="slidenum">
              <a:rPr lang="ko-KR" altLang="en-US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84361887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ko-KR" altLang="en-US" noProof="0" smtClean="0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F4F6B4-1F44-424E-9EE8-FB3AD8E2321B}" type="datetimeFigureOut">
              <a:rPr lang="ko-KR" altLang="en-US"/>
              <a:pPr>
                <a:defRPr/>
              </a:pPr>
              <a:t>2018-02-22</a:t>
            </a:fld>
            <a:endParaRPr lang="ko-KR" altLang="en-US"/>
          </a:p>
        </p:txBody>
      </p:sp>
      <p:sp>
        <p:nvSpPr>
          <p:cNvPr id="6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7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7CA93A7-C272-4F10-80DD-0B531398C517}" type="slidenum">
              <a:rPr lang="ko-KR" altLang="en-US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46075310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F9035D-0BBA-4B00-8AD2-4A3B605A363A}" type="datetimeFigureOut">
              <a:rPr lang="ko-KR" altLang="en-US"/>
              <a:pPr>
                <a:defRPr/>
              </a:pPr>
              <a:t>2018-02-22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7D7FFC4-6524-49F6-B9DB-8B0A80CB5C90}" type="slidenum">
              <a:rPr lang="ko-KR" altLang="en-US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67704618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4AA074-8973-44C7-A885-B31E9CAF332E}" type="datetimeFigureOut">
              <a:rPr lang="ko-KR" altLang="en-US"/>
              <a:pPr>
                <a:defRPr/>
              </a:pPr>
              <a:t>2018-02-22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0C7BB97-80E6-42EA-9B86-357C4BD90247}" type="slidenum">
              <a:rPr lang="ko-KR" altLang="en-US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528078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E6A544A-0D6C-4264-9D66-F8BB6DF5506B}" type="slidenum">
              <a:rPr lang="en-US" altLang="ko-KR"/>
              <a:pPr/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33368109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3F079A70-1E36-4E99-906E-1FAB2D4A6BBA}" type="slidenum">
              <a:rPr lang="en-US" altLang="ko-KR"/>
              <a:pPr/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41873191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7C21DE97-A861-4F7C-99E2-2912552D7831}" type="slidenum">
              <a:rPr lang="en-US" altLang="ko-KR"/>
              <a:pPr/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930791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92E88684-1DF4-43AE-A538-ACA1F0CB7A90}" type="slidenum">
              <a:rPr lang="en-US" altLang="ko-KR"/>
              <a:pPr/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1786998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3.xml"/><Relationship Id="rId3" Type="http://schemas.openxmlformats.org/officeDocument/2006/relationships/slideLayout" Target="../slideLayouts/slideLayout38.xml"/><Relationship Id="rId7" Type="http://schemas.openxmlformats.org/officeDocument/2006/relationships/slideLayout" Target="../slideLayouts/slideLayout42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7.xml"/><Relationship Id="rId1" Type="http://schemas.openxmlformats.org/officeDocument/2006/relationships/slideLayout" Target="../slideLayouts/slideLayout36.xml"/><Relationship Id="rId6" Type="http://schemas.openxmlformats.org/officeDocument/2006/relationships/slideLayout" Target="../slideLayouts/slideLayout41.xml"/><Relationship Id="rId11" Type="http://schemas.openxmlformats.org/officeDocument/2006/relationships/slideLayout" Target="../slideLayouts/slideLayout46.xml"/><Relationship Id="rId5" Type="http://schemas.openxmlformats.org/officeDocument/2006/relationships/slideLayout" Target="../slideLayouts/slideLayout40.xml"/><Relationship Id="rId10" Type="http://schemas.openxmlformats.org/officeDocument/2006/relationships/slideLayout" Target="../slideLayouts/slideLayout45.xml"/><Relationship Id="rId4" Type="http://schemas.openxmlformats.org/officeDocument/2006/relationships/slideLayout" Target="../slideLayouts/slideLayout39.xml"/><Relationship Id="rId9" Type="http://schemas.openxmlformats.org/officeDocument/2006/relationships/slideLayout" Target="../slideLayouts/slideLayout44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4.xml"/><Relationship Id="rId3" Type="http://schemas.openxmlformats.org/officeDocument/2006/relationships/slideLayout" Target="../slideLayouts/slideLayout49.xml"/><Relationship Id="rId7" Type="http://schemas.openxmlformats.org/officeDocument/2006/relationships/slideLayout" Target="../slideLayouts/slideLayout53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8.xml"/><Relationship Id="rId1" Type="http://schemas.openxmlformats.org/officeDocument/2006/relationships/slideLayout" Target="../slideLayouts/slideLayout47.xml"/><Relationship Id="rId6" Type="http://schemas.openxmlformats.org/officeDocument/2006/relationships/slideLayout" Target="../slideLayouts/slideLayout52.xml"/><Relationship Id="rId11" Type="http://schemas.openxmlformats.org/officeDocument/2006/relationships/slideLayout" Target="../slideLayouts/slideLayout57.xml"/><Relationship Id="rId5" Type="http://schemas.openxmlformats.org/officeDocument/2006/relationships/slideLayout" Target="../slideLayouts/slideLayout51.xml"/><Relationship Id="rId10" Type="http://schemas.openxmlformats.org/officeDocument/2006/relationships/slideLayout" Target="../slideLayouts/slideLayout56.xml"/><Relationship Id="rId4" Type="http://schemas.openxmlformats.org/officeDocument/2006/relationships/slideLayout" Target="../slideLayouts/slideLayout50.xml"/><Relationship Id="rId9" Type="http://schemas.openxmlformats.org/officeDocument/2006/relationships/slideLayout" Target="../slideLayouts/slideLayout5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700338" y="6248400"/>
            <a:ext cx="38163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dirty="0" smtClean="0">
                <a:latin typeface="굴림" pitchFamily="50" charset="-127"/>
                <a:ea typeface="굴림" pitchFamily="50" charset="-127"/>
              </a:defRPr>
            </a:lvl1pPr>
          </a:lstStyle>
          <a:p>
            <a:pPr>
              <a:defRPr/>
            </a:pPr>
            <a:r>
              <a:rPr lang="en-US" altLang="ko-KR"/>
              <a:t>2013</a:t>
            </a:r>
            <a:r>
              <a:rPr lang="ko-KR" altLang="en-US"/>
              <a:t>년도 </a:t>
            </a:r>
            <a:r>
              <a:rPr lang="ko-KR" altLang="en-US" err="1"/>
              <a:t>거룩한빛광성교회</a:t>
            </a:r>
            <a:r>
              <a:rPr lang="ko-KR" altLang="en-US"/>
              <a:t> </a:t>
            </a:r>
            <a:r>
              <a:rPr lang="ko-KR" altLang="en-US" err="1"/>
              <a:t>섬김사관학교</a:t>
            </a:r>
            <a:endParaRPr lang="en-US" altLang="ko-K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2A238BF9-9333-4CD7-9D34-4E51DF51A0E9}" type="slidenum">
              <a:rPr lang="en-US" altLang="ko-KR"/>
              <a:pPr/>
              <a:t>‹#›</a:t>
            </a:fld>
            <a:endParaRPr lang="en-US" altLang="ko-KR"/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auto">
          <a:xfrm>
            <a:off x="0" y="457200"/>
            <a:ext cx="6781800" cy="685800"/>
          </a:xfrm>
          <a:prstGeom prst="rect">
            <a:avLst/>
          </a:prstGeom>
          <a:gradFill rotWithShape="0">
            <a:gsLst>
              <a:gs pos="0">
                <a:srgbClr val="333399"/>
              </a:gs>
              <a:gs pos="100000">
                <a:srgbClr val="3366FF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ko-KR" altLang="en-US"/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6781800" y="1143000"/>
            <a:ext cx="2362200" cy="304800"/>
          </a:xfrm>
          <a:prstGeom prst="rect">
            <a:avLst/>
          </a:prstGeom>
          <a:solidFill>
            <a:srgbClr val="0080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ko-KR" altLang="en-US"/>
          </a:p>
        </p:txBody>
      </p:sp>
      <p:sp>
        <p:nvSpPr>
          <p:cNvPr id="1033" name="AutoShape 9"/>
          <p:cNvSpPr>
            <a:spLocks noChangeArrowheads="1"/>
          </p:cNvSpPr>
          <p:nvPr/>
        </p:nvSpPr>
        <p:spPr bwMode="auto">
          <a:xfrm rot="-10791130">
            <a:off x="6172200" y="381000"/>
            <a:ext cx="609600" cy="762000"/>
          </a:xfrm>
          <a:prstGeom prst="rtTriangle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ko-KR" altLang="en-US"/>
          </a:p>
        </p:txBody>
      </p:sp>
      <p:sp>
        <p:nvSpPr>
          <p:cNvPr id="1034" name="AutoShape 10"/>
          <p:cNvSpPr>
            <a:spLocks noChangeArrowheads="1"/>
          </p:cNvSpPr>
          <p:nvPr/>
        </p:nvSpPr>
        <p:spPr bwMode="auto">
          <a:xfrm>
            <a:off x="6781800" y="1143000"/>
            <a:ext cx="228600" cy="304800"/>
          </a:xfrm>
          <a:prstGeom prst="rtTriangle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6" r:id="rId1"/>
    <p:sldLayoutId id="2147483847" r:id="rId2"/>
    <p:sldLayoutId id="2147483848" r:id="rId3"/>
    <p:sldLayoutId id="2147483849" r:id="rId4"/>
    <p:sldLayoutId id="2147483850" r:id="rId5"/>
    <p:sldLayoutId id="2147483851" r:id="rId6"/>
    <p:sldLayoutId id="2147483852" r:id="rId7"/>
    <p:sldLayoutId id="2147483853" r:id="rId8"/>
    <p:sldLayoutId id="2147483854" r:id="rId9"/>
    <p:sldLayoutId id="2147483855" r:id="rId10"/>
    <p:sldLayoutId id="2147483856" r:id="rId11"/>
    <p:sldLayoutId id="2147483857" r:id="rId12"/>
    <p:sldLayoutId id="2147483858" r:id="rId13"/>
  </p:sldLayoutIdLst>
  <p:txStyles>
    <p:titleStyle>
      <a:lvl1pPr algn="ctr" rtl="0" eaLnBrk="1" fontAlgn="base" latinLnBrk="1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latinLnBrk="1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2pPr>
      <a:lvl3pPr algn="ctr" rtl="0" eaLnBrk="1" fontAlgn="base" latinLnBrk="1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3pPr>
      <a:lvl4pPr algn="ctr" rtl="0" eaLnBrk="1" fontAlgn="base" latinLnBrk="1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4pPr>
      <a:lvl5pPr algn="ctr" rtl="0" eaLnBrk="1" fontAlgn="base" latinLnBrk="1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5pPr>
      <a:lvl6pPr marL="457200" algn="ctr" rtl="0" eaLnBrk="1" fontAlgn="base" latinLnBrk="1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6pPr>
      <a:lvl7pPr marL="914400" algn="ctr" rtl="0" eaLnBrk="1" fontAlgn="base" latinLnBrk="1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7pPr>
      <a:lvl8pPr marL="1371600" algn="ctr" rtl="0" eaLnBrk="1" fontAlgn="base" latinLnBrk="1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8pPr>
      <a:lvl9pPr marL="1828800" algn="ctr" rtl="0" eaLnBrk="1" fontAlgn="base" latinLnBrk="1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9pPr>
    </p:titleStyle>
    <p:bodyStyle>
      <a:lvl1pPr marL="342900" indent="-342900" algn="l" rtl="0" eaLnBrk="1" fontAlgn="base" latinLnBrk="1" hangingPunct="1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latinLnBrk="1" hangingPunct="1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1" fontAlgn="base" latinLnBrk="1" hangingPunct="1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1" fontAlgn="base" latinLnBrk="1" hangingPunct="1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1" fontAlgn="base" latinLnBrk="1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latinLnBrk="1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latinLnBrk="1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latinLnBrk="1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latinLnBrk="1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제목 개체 틀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 smtClean="0"/>
              <a:t>마스터 제목 스타일 편집</a:t>
            </a:r>
          </a:p>
        </p:txBody>
      </p:sp>
      <p:sp>
        <p:nvSpPr>
          <p:cNvPr id="2051" name="텍스트 개체 틀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굴림" pitchFamily="50" charset="-127"/>
                <a:ea typeface="굴림" pitchFamily="50" charset="-127"/>
              </a:defRPr>
            </a:lvl1pPr>
          </a:lstStyle>
          <a:p>
            <a:pPr>
              <a:defRPr/>
            </a:pPr>
            <a:fld id="{CA54DBDD-176D-4A6E-8CB0-7801F78CFAB1}" type="datetimeFigureOut">
              <a:rPr lang="ko-KR" altLang="en-US"/>
              <a:pPr>
                <a:defRPr/>
              </a:pPr>
              <a:t>2018-02-22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굴림" pitchFamily="50" charset="-127"/>
                <a:ea typeface="굴림" pitchFamily="50" charset="-127"/>
              </a:defRPr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fld id="{B63FA5AF-9675-4320-9C41-9537C7987AC1}" type="slidenum">
              <a:rPr lang="ko-KR" altLang="en-US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2" r:id="rId1"/>
    <p:sldLayoutId id="2147483803" r:id="rId2"/>
    <p:sldLayoutId id="2147483804" r:id="rId3"/>
    <p:sldLayoutId id="2147483805" r:id="rId4"/>
    <p:sldLayoutId id="2147483806" r:id="rId5"/>
    <p:sldLayoutId id="2147483807" r:id="rId6"/>
    <p:sldLayoutId id="2147483808" r:id="rId7"/>
    <p:sldLayoutId id="2147483809" r:id="rId8"/>
    <p:sldLayoutId id="2147483810" r:id="rId9"/>
    <p:sldLayoutId id="2147483811" r:id="rId10"/>
    <p:sldLayoutId id="2147483812" r:id="rId11"/>
  </p:sldLayoutIdLst>
  <p:txStyles>
    <p:titleStyle>
      <a:lvl1pPr algn="ctr" rtl="0" eaLnBrk="0" fontAlgn="base" latinLnBrk="1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latinLnBrk="1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50" charset="-127"/>
          <a:ea typeface="맑은 고딕" pitchFamily="50" charset="-127"/>
        </a:defRPr>
      </a:lvl2pPr>
      <a:lvl3pPr algn="ctr" rtl="0" eaLnBrk="0" fontAlgn="base" latinLnBrk="1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50" charset="-127"/>
          <a:ea typeface="맑은 고딕" pitchFamily="50" charset="-127"/>
        </a:defRPr>
      </a:lvl3pPr>
      <a:lvl4pPr algn="ctr" rtl="0" eaLnBrk="0" fontAlgn="base" latinLnBrk="1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50" charset="-127"/>
          <a:ea typeface="맑은 고딕" pitchFamily="50" charset="-127"/>
        </a:defRPr>
      </a:lvl4pPr>
      <a:lvl5pPr algn="ctr" rtl="0" eaLnBrk="0" fontAlgn="base" latinLnBrk="1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50" charset="-127"/>
          <a:ea typeface="맑은 고딕" pitchFamily="50" charset="-127"/>
        </a:defRPr>
      </a:lvl5pPr>
      <a:lvl6pPr marL="457200" algn="ctr" rtl="0" fontAlgn="base" latinLnBrk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50" charset="-127"/>
          <a:ea typeface="맑은 고딕" pitchFamily="50" charset="-127"/>
        </a:defRPr>
      </a:lvl6pPr>
      <a:lvl7pPr marL="914400" algn="ctr" rtl="0" fontAlgn="base" latinLnBrk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50" charset="-127"/>
          <a:ea typeface="맑은 고딕" pitchFamily="50" charset="-127"/>
        </a:defRPr>
      </a:lvl7pPr>
      <a:lvl8pPr marL="1371600" algn="ctr" rtl="0" fontAlgn="base" latinLnBrk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50" charset="-127"/>
          <a:ea typeface="맑은 고딕" pitchFamily="50" charset="-127"/>
        </a:defRPr>
      </a:lvl8pPr>
      <a:lvl9pPr marL="1828800" algn="ctr" rtl="0" fontAlgn="base" latinLnBrk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50" charset="-127"/>
          <a:ea typeface="맑은 고딕" pitchFamily="50" charset="-127"/>
        </a:defRPr>
      </a:lvl9pPr>
    </p:titleStyle>
    <p:bodyStyle>
      <a:lvl1pPr marL="342900" indent="-342900" algn="l" rtl="0" eaLnBrk="0" fontAlgn="base" latinLnBrk="1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latinLnBrk="1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latinLnBrk="1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latinLnBrk="1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latinLnBrk="1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제목 개체 틀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 smtClean="0"/>
              <a:t>마스터 제목 스타일 편집</a:t>
            </a:r>
          </a:p>
        </p:txBody>
      </p:sp>
      <p:sp>
        <p:nvSpPr>
          <p:cNvPr id="3075" name="텍스트 개체 틀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굴림" pitchFamily="50" charset="-127"/>
                <a:ea typeface="굴림" pitchFamily="50" charset="-127"/>
              </a:defRPr>
            </a:lvl1pPr>
          </a:lstStyle>
          <a:p>
            <a:pPr>
              <a:defRPr/>
            </a:pPr>
            <a:fld id="{3F286D81-3936-4971-82C3-7F42A32EF68E}" type="datetimeFigureOut">
              <a:rPr lang="ko-KR" altLang="en-US"/>
              <a:pPr>
                <a:defRPr/>
              </a:pPr>
              <a:t>2018-02-22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굴림" pitchFamily="50" charset="-127"/>
                <a:ea typeface="굴림" pitchFamily="50" charset="-127"/>
              </a:defRPr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fld id="{8B62A8BF-34D1-46BE-801E-4B1CC068A784}" type="slidenum">
              <a:rPr lang="ko-KR" altLang="en-US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3" r:id="rId1"/>
    <p:sldLayoutId id="2147483814" r:id="rId2"/>
    <p:sldLayoutId id="2147483815" r:id="rId3"/>
    <p:sldLayoutId id="2147483816" r:id="rId4"/>
    <p:sldLayoutId id="2147483817" r:id="rId5"/>
    <p:sldLayoutId id="2147483818" r:id="rId6"/>
    <p:sldLayoutId id="2147483819" r:id="rId7"/>
    <p:sldLayoutId id="2147483820" r:id="rId8"/>
    <p:sldLayoutId id="2147483821" r:id="rId9"/>
    <p:sldLayoutId id="2147483822" r:id="rId10"/>
    <p:sldLayoutId id="2147483823" r:id="rId11"/>
  </p:sldLayoutIdLst>
  <p:txStyles>
    <p:titleStyle>
      <a:lvl1pPr algn="ctr" rtl="0" eaLnBrk="0" fontAlgn="base" latinLnBrk="1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latinLnBrk="1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50" charset="-127"/>
          <a:ea typeface="맑은 고딕" pitchFamily="50" charset="-127"/>
        </a:defRPr>
      </a:lvl2pPr>
      <a:lvl3pPr algn="ctr" rtl="0" eaLnBrk="0" fontAlgn="base" latinLnBrk="1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50" charset="-127"/>
          <a:ea typeface="맑은 고딕" pitchFamily="50" charset="-127"/>
        </a:defRPr>
      </a:lvl3pPr>
      <a:lvl4pPr algn="ctr" rtl="0" eaLnBrk="0" fontAlgn="base" latinLnBrk="1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50" charset="-127"/>
          <a:ea typeface="맑은 고딕" pitchFamily="50" charset="-127"/>
        </a:defRPr>
      </a:lvl4pPr>
      <a:lvl5pPr algn="ctr" rtl="0" eaLnBrk="0" fontAlgn="base" latinLnBrk="1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50" charset="-127"/>
          <a:ea typeface="맑은 고딕" pitchFamily="50" charset="-127"/>
        </a:defRPr>
      </a:lvl5pPr>
      <a:lvl6pPr marL="457200" algn="ctr" rtl="0" fontAlgn="base" latinLnBrk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50" charset="-127"/>
          <a:ea typeface="맑은 고딕" pitchFamily="50" charset="-127"/>
        </a:defRPr>
      </a:lvl6pPr>
      <a:lvl7pPr marL="914400" algn="ctr" rtl="0" fontAlgn="base" latinLnBrk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50" charset="-127"/>
          <a:ea typeface="맑은 고딕" pitchFamily="50" charset="-127"/>
        </a:defRPr>
      </a:lvl7pPr>
      <a:lvl8pPr marL="1371600" algn="ctr" rtl="0" fontAlgn="base" latinLnBrk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50" charset="-127"/>
          <a:ea typeface="맑은 고딕" pitchFamily="50" charset="-127"/>
        </a:defRPr>
      </a:lvl8pPr>
      <a:lvl9pPr marL="1828800" algn="ctr" rtl="0" fontAlgn="base" latinLnBrk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50" charset="-127"/>
          <a:ea typeface="맑은 고딕" pitchFamily="50" charset="-127"/>
        </a:defRPr>
      </a:lvl9pPr>
    </p:titleStyle>
    <p:bodyStyle>
      <a:lvl1pPr marL="342900" indent="-342900" algn="l" rtl="0" eaLnBrk="0" fontAlgn="base" latinLnBrk="1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latinLnBrk="1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latinLnBrk="1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latinLnBrk="1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latinLnBrk="1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제목 개체 틀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 smtClean="0"/>
              <a:t>마스터 제목 스타일 편집</a:t>
            </a:r>
          </a:p>
        </p:txBody>
      </p:sp>
      <p:sp>
        <p:nvSpPr>
          <p:cNvPr id="4099" name="텍스트 개체 틀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굴림" charset="-127"/>
                <a:ea typeface="굴림" charset="-127"/>
              </a:defRPr>
            </a:lvl1pPr>
          </a:lstStyle>
          <a:p>
            <a:pPr>
              <a:defRPr/>
            </a:pPr>
            <a:fld id="{2DC0F203-C7C7-414A-821F-CB9F7D287CDD}" type="datetimeFigureOut">
              <a:rPr lang="ko-KR" altLang="en-US"/>
              <a:pPr>
                <a:defRPr/>
              </a:pPr>
              <a:t>2018-02-22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굴림" charset="-127"/>
                <a:ea typeface="굴림" charset="-127"/>
              </a:defRPr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fld id="{E6114902-8C2B-4AFA-99FA-9F8F73025953}" type="slidenum">
              <a:rPr lang="ko-KR" altLang="en-US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24" r:id="rId1"/>
    <p:sldLayoutId id="2147483825" r:id="rId2"/>
    <p:sldLayoutId id="2147483826" r:id="rId3"/>
    <p:sldLayoutId id="2147483827" r:id="rId4"/>
    <p:sldLayoutId id="2147483828" r:id="rId5"/>
    <p:sldLayoutId id="2147483829" r:id="rId6"/>
    <p:sldLayoutId id="2147483830" r:id="rId7"/>
    <p:sldLayoutId id="2147483831" r:id="rId8"/>
    <p:sldLayoutId id="2147483832" r:id="rId9"/>
    <p:sldLayoutId id="2147483833" r:id="rId10"/>
    <p:sldLayoutId id="2147483834" r:id="rId11"/>
  </p:sldLayoutIdLst>
  <p:txStyles>
    <p:titleStyle>
      <a:lvl1pPr algn="ctr" rtl="0" eaLnBrk="0" fontAlgn="base" latinLnBrk="1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latinLnBrk="1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50" charset="-127"/>
          <a:ea typeface="맑은 고딕" pitchFamily="50" charset="-127"/>
        </a:defRPr>
      </a:lvl2pPr>
      <a:lvl3pPr algn="ctr" rtl="0" eaLnBrk="0" fontAlgn="base" latinLnBrk="1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50" charset="-127"/>
          <a:ea typeface="맑은 고딕" pitchFamily="50" charset="-127"/>
        </a:defRPr>
      </a:lvl3pPr>
      <a:lvl4pPr algn="ctr" rtl="0" eaLnBrk="0" fontAlgn="base" latinLnBrk="1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50" charset="-127"/>
          <a:ea typeface="맑은 고딕" pitchFamily="50" charset="-127"/>
        </a:defRPr>
      </a:lvl4pPr>
      <a:lvl5pPr algn="ctr" rtl="0" eaLnBrk="0" fontAlgn="base" latinLnBrk="1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50" charset="-127"/>
          <a:ea typeface="맑은 고딕" pitchFamily="50" charset="-127"/>
        </a:defRPr>
      </a:lvl5pPr>
      <a:lvl6pPr marL="457200" algn="ctr" rtl="0" fontAlgn="base" latinLnBrk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50" charset="-127"/>
          <a:ea typeface="맑은 고딕" pitchFamily="50" charset="-127"/>
        </a:defRPr>
      </a:lvl6pPr>
      <a:lvl7pPr marL="914400" algn="ctr" rtl="0" fontAlgn="base" latinLnBrk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50" charset="-127"/>
          <a:ea typeface="맑은 고딕" pitchFamily="50" charset="-127"/>
        </a:defRPr>
      </a:lvl7pPr>
      <a:lvl8pPr marL="1371600" algn="ctr" rtl="0" fontAlgn="base" latinLnBrk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50" charset="-127"/>
          <a:ea typeface="맑은 고딕" pitchFamily="50" charset="-127"/>
        </a:defRPr>
      </a:lvl8pPr>
      <a:lvl9pPr marL="1828800" algn="ctr" rtl="0" fontAlgn="base" latinLnBrk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50" charset="-127"/>
          <a:ea typeface="맑은 고딕" pitchFamily="50" charset="-127"/>
        </a:defRPr>
      </a:lvl9pPr>
    </p:titleStyle>
    <p:bodyStyle>
      <a:lvl1pPr marL="342900" indent="-342900" algn="l" rtl="0" eaLnBrk="0" fontAlgn="base" latinLnBrk="1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latinLnBrk="1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latinLnBrk="1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latinLnBrk="1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latinLnBrk="1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제목 개체 틀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 smtClean="0"/>
              <a:t>마스터 제목 스타일 편집</a:t>
            </a:r>
          </a:p>
        </p:txBody>
      </p:sp>
      <p:sp>
        <p:nvSpPr>
          <p:cNvPr id="5123" name="텍스트 개체 틀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굴림" pitchFamily="50" charset="-127"/>
                <a:ea typeface="굴림" pitchFamily="50" charset="-127"/>
              </a:defRPr>
            </a:lvl1pPr>
          </a:lstStyle>
          <a:p>
            <a:pPr>
              <a:defRPr/>
            </a:pPr>
            <a:fld id="{F974E04A-580F-4E97-B966-E0D300786741}" type="datetimeFigureOut">
              <a:rPr lang="ko-KR" altLang="en-US"/>
              <a:pPr>
                <a:defRPr/>
              </a:pPr>
              <a:t>2018-02-22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굴림" pitchFamily="50" charset="-127"/>
                <a:ea typeface="굴림" pitchFamily="50" charset="-127"/>
              </a:defRPr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fld id="{2577E31A-BAC0-4D04-9E2D-89C59CD43305}" type="slidenum">
              <a:rPr lang="ko-KR" altLang="en-US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35" r:id="rId1"/>
    <p:sldLayoutId id="2147483836" r:id="rId2"/>
    <p:sldLayoutId id="2147483837" r:id="rId3"/>
    <p:sldLayoutId id="2147483838" r:id="rId4"/>
    <p:sldLayoutId id="2147483839" r:id="rId5"/>
    <p:sldLayoutId id="2147483840" r:id="rId6"/>
    <p:sldLayoutId id="2147483841" r:id="rId7"/>
    <p:sldLayoutId id="2147483842" r:id="rId8"/>
    <p:sldLayoutId id="2147483843" r:id="rId9"/>
    <p:sldLayoutId id="2147483844" r:id="rId10"/>
    <p:sldLayoutId id="2147483845" r:id="rId11"/>
  </p:sldLayoutIdLst>
  <p:txStyles>
    <p:titleStyle>
      <a:lvl1pPr algn="ctr" rtl="0" eaLnBrk="0" fontAlgn="base" latinLnBrk="1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latinLnBrk="1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50" charset="-127"/>
          <a:ea typeface="맑은 고딕" pitchFamily="50" charset="-127"/>
        </a:defRPr>
      </a:lvl2pPr>
      <a:lvl3pPr algn="ctr" rtl="0" eaLnBrk="0" fontAlgn="base" latinLnBrk="1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50" charset="-127"/>
          <a:ea typeface="맑은 고딕" pitchFamily="50" charset="-127"/>
        </a:defRPr>
      </a:lvl3pPr>
      <a:lvl4pPr algn="ctr" rtl="0" eaLnBrk="0" fontAlgn="base" latinLnBrk="1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50" charset="-127"/>
          <a:ea typeface="맑은 고딕" pitchFamily="50" charset="-127"/>
        </a:defRPr>
      </a:lvl4pPr>
      <a:lvl5pPr algn="ctr" rtl="0" eaLnBrk="0" fontAlgn="base" latinLnBrk="1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50" charset="-127"/>
          <a:ea typeface="맑은 고딕" pitchFamily="50" charset="-127"/>
        </a:defRPr>
      </a:lvl5pPr>
      <a:lvl6pPr marL="457200" algn="ctr" rtl="0" fontAlgn="base" latinLnBrk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50" charset="-127"/>
          <a:ea typeface="맑은 고딕" pitchFamily="50" charset="-127"/>
        </a:defRPr>
      </a:lvl6pPr>
      <a:lvl7pPr marL="914400" algn="ctr" rtl="0" fontAlgn="base" latinLnBrk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50" charset="-127"/>
          <a:ea typeface="맑은 고딕" pitchFamily="50" charset="-127"/>
        </a:defRPr>
      </a:lvl7pPr>
      <a:lvl8pPr marL="1371600" algn="ctr" rtl="0" fontAlgn="base" latinLnBrk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50" charset="-127"/>
          <a:ea typeface="맑은 고딕" pitchFamily="50" charset="-127"/>
        </a:defRPr>
      </a:lvl8pPr>
      <a:lvl9pPr marL="1828800" algn="ctr" rtl="0" fontAlgn="base" latinLnBrk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50" charset="-127"/>
          <a:ea typeface="맑은 고딕" pitchFamily="50" charset="-127"/>
        </a:defRPr>
      </a:lvl9pPr>
    </p:titleStyle>
    <p:bodyStyle>
      <a:lvl1pPr marL="342900" indent="-342900" algn="l" rtl="0" eaLnBrk="0" fontAlgn="base" latinLnBrk="1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latinLnBrk="1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latinLnBrk="1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latinLnBrk="1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latinLnBrk="1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" Target="slide15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13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1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" Target="slide10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ctrTitle"/>
          </p:nvPr>
        </p:nvSpPr>
        <p:spPr bwMode="auto">
          <a:xfrm>
            <a:off x="0" y="404813"/>
            <a:ext cx="6444208" cy="7207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ko-KR" altLang="en-US" sz="3800" b="1" dirty="0" smtClean="0">
                <a:solidFill>
                  <a:schemeClr val="bg1"/>
                </a:solidFill>
              </a:rPr>
              <a:t>변화관리</a:t>
            </a:r>
            <a:r>
              <a:rPr lang="en-US" altLang="ko-KR" sz="3800" b="1" dirty="0" smtClean="0">
                <a:solidFill>
                  <a:schemeClr val="bg1"/>
                </a:solidFill>
              </a:rPr>
              <a:t>, </a:t>
            </a:r>
            <a:r>
              <a:rPr lang="ko-KR" altLang="en-US" sz="3800" b="1" dirty="0" smtClean="0">
                <a:solidFill>
                  <a:schemeClr val="bg1"/>
                </a:solidFill>
              </a:rPr>
              <a:t>어떻게 할 것인가</a:t>
            </a:r>
            <a:r>
              <a:rPr lang="en-US" altLang="ko-KR" sz="3800" b="1" dirty="0" smtClean="0">
                <a:solidFill>
                  <a:schemeClr val="bg1"/>
                </a:solidFill>
              </a:rPr>
              <a:t>?</a:t>
            </a:r>
            <a:endParaRPr lang="ko-KR" altLang="en-US" sz="3800" dirty="0" smtClean="0">
              <a:solidFill>
                <a:schemeClr val="bg1"/>
              </a:solidFill>
            </a:endParaRPr>
          </a:p>
        </p:txBody>
      </p:sp>
      <p:sp>
        <p:nvSpPr>
          <p:cNvPr id="19459" name="Text Box 5"/>
          <p:cNvSpPr txBox="1">
            <a:spLocks noChangeArrowheads="1"/>
          </p:cNvSpPr>
          <p:nvPr/>
        </p:nvSpPr>
        <p:spPr bwMode="auto">
          <a:xfrm>
            <a:off x="611560" y="3356992"/>
            <a:ext cx="7776864" cy="11849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algn="ctr" eaLnBrk="1" hangingPunct="1">
              <a:spcBef>
                <a:spcPct val="40000"/>
              </a:spcBef>
            </a:pPr>
            <a:r>
              <a:rPr lang="ko-KR" altLang="en-US" sz="3200" b="1" dirty="0"/>
              <a:t>양 혁 승</a:t>
            </a:r>
            <a:endParaRPr lang="en-US" altLang="ko-KR" sz="3200" b="1" dirty="0"/>
          </a:p>
          <a:p>
            <a:pPr algn="ctr" eaLnBrk="1" hangingPunct="1">
              <a:spcBef>
                <a:spcPts val="1800"/>
              </a:spcBef>
            </a:pPr>
            <a:r>
              <a:rPr lang="ko-KR" altLang="en-US" dirty="0"/>
              <a:t>연세대학교 경영대학 </a:t>
            </a:r>
            <a:r>
              <a:rPr lang="ko-KR" altLang="en-US" dirty="0" smtClean="0"/>
              <a:t>교수</a:t>
            </a:r>
            <a:endParaRPr lang="en-US" altLang="ko-KR" dirty="0"/>
          </a:p>
        </p:txBody>
      </p:sp>
      <p:sp>
        <p:nvSpPr>
          <p:cNvPr id="2" name="TextBox 1"/>
          <p:cNvSpPr txBox="1"/>
          <p:nvPr/>
        </p:nvSpPr>
        <p:spPr>
          <a:xfrm>
            <a:off x="8388424" y="6237312"/>
            <a:ext cx="5040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 smtClean="0"/>
              <a:t>1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7025910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>
          <a:xfrm>
            <a:off x="35496" y="476672"/>
            <a:ext cx="7010400" cy="617984"/>
          </a:xfrm>
        </p:spPr>
        <p:txBody>
          <a:bodyPr/>
          <a:lstStyle/>
          <a:p>
            <a:pPr algn="l"/>
            <a:r>
              <a:rPr lang="en-US" altLang="ko-KR" sz="3600" b="1" dirty="0" smtClean="0">
                <a:solidFill>
                  <a:schemeClr val="bg1"/>
                </a:solidFill>
              </a:rPr>
              <a:t>Hedonic Adaptation </a:t>
            </a:r>
            <a:r>
              <a:rPr lang="ko-KR" altLang="en-US" sz="3600" b="1" dirty="0" smtClean="0">
                <a:solidFill>
                  <a:schemeClr val="bg1"/>
                </a:solidFill>
              </a:rPr>
              <a:t>극복하기</a:t>
            </a:r>
            <a:endParaRPr lang="ko-KR" altLang="en-US" sz="3600" b="1" baseline="30000" dirty="0" smtClean="0">
              <a:solidFill>
                <a:schemeClr val="bg1"/>
              </a:solidFill>
            </a:endParaRPr>
          </a:p>
        </p:txBody>
      </p:sp>
      <p:sp>
        <p:nvSpPr>
          <p:cNvPr id="34819" name="Text Box 3"/>
          <p:cNvSpPr txBox="1">
            <a:spLocks noChangeArrowheads="1"/>
          </p:cNvSpPr>
          <p:nvPr/>
        </p:nvSpPr>
        <p:spPr bwMode="auto">
          <a:xfrm>
            <a:off x="611560" y="1628800"/>
            <a:ext cx="8280400" cy="42934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ko-KR" altLang="en-US" sz="2400" dirty="0"/>
              <a:t> </a:t>
            </a:r>
            <a:r>
              <a:rPr lang="ko-KR" altLang="en-US" sz="2400" dirty="0" smtClean="0"/>
              <a:t>인간의</a:t>
            </a:r>
            <a:r>
              <a:rPr lang="en-US" altLang="ko-KR" sz="2400" dirty="0" smtClean="0"/>
              <a:t> </a:t>
            </a:r>
            <a:r>
              <a:rPr lang="ko-KR" altLang="en-US" sz="2400" dirty="0" smtClean="0"/>
              <a:t>기본 속성 중 하나</a:t>
            </a:r>
            <a:r>
              <a:rPr lang="en-US" altLang="ko-KR" sz="2400" dirty="0" smtClean="0"/>
              <a:t>: </a:t>
            </a:r>
            <a:r>
              <a:rPr lang="ko-KR" altLang="en-US" sz="2400" dirty="0" smtClean="0"/>
              <a:t>감동</a:t>
            </a:r>
            <a:r>
              <a:rPr lang="en-US" altLang="ko-KR" sz="2400" dirty="0" smtClean="0"/>
              <a:t>/</a:t>
            </a:r>
            <a:r>
              <a:rPr lang="ko-KR" altLang="en-US" sz="2400" dirty="0" smtClean="0"/>
              <a:t>만족을 지속하기 어려움</a:t>
            </a:r>
            <a:endParaRPr lang="en-US" altLang="ko-KR" sz="2400" dirty="0" smtClean="0"/>
          </a:p>
          <a:p>
            <a:pPr eaLnBrk="1" hangingPunct="1">
              <a:spcBef>
                <a:spcPts val="600"/>
              </a:spcBef>
              <a:buNone/>
            </a:pPr>
            <a:r>
              <a:rPr lang="en-US" altLang="ko-KR" sz="2200" dirty="0"/>
              <a:t> </a:t>
            </a:r>
            <a:r>
              <a:rPr lang="en-US" altLang="ko-KR" sz="2200" dirty="0" smtClean="0"/>
              <a:t> </a:t>
            </a:r>
            <a:r>
              <a:rPr lang="ko-KR" altLang="en-US" sz="2200" dirty="0" smtClean="0"/>
              <a:t>행복</a:t>
            </a:r>
            <a:r>
              <a:rPr lang="en-US" altLang="ko-KR" sz="2200" dirty="0" smtClean="0"/>
              <a:t>: </a:t>
            </a:r>
            <a:r>
              <a:rPr lang="ko-KR" altLang="en-US" sz="2200" dirty="0" smtClean="0"/>
              <a:t>바라는 것을 얻었을 때보다 얻을 것을 기대할 때가 더 큼 </a:t>
            </a:r>
            <a:endParaRPr lang="en-US" altLang="ko-KR" sz="2200" dirty="0" smtClean="0"/>
          </a:p>
          <a:p>
            <a:pPr eaLnBrk="1" hangingPunct="1">
              <a:spcBef>
                <a:spcPts val="1200"/>
              </a:spcBef>
            </a:pPr>
            <a:r>
              <a:rPr lang="en-US" altLang="ko-KR" sz="2400" dirty="0"/>
              <a:t> </a:t>
            </a:r>
            <a:r>
              <a:rPr lang="ko-KR" altLang="en-US" sz="2400" dirty="0" smtClean="0"/>
              <a:t>영적 활력 유지방안 필요</a:t>
            </a:r>
            <a:r>
              <a:rPr lang="en-US" altLang="ko-KR" sz="2400" dirty="0" smtClean="0"/>
              <a:t>: </a:t>
            </a:r>
            <a:r>
              <a:rPr lang="ko-KR" altLang="en-US" sz="2400" dirty="0" smtClean="0">
                <a:solidFill>
                  <a:srgbClr val="FF0000"/>
                </a:solidFill>
              </a:rPr>
              <a:t>영적 도전</a:t>
            </a:r>
            <a:endParaRPr lang="en-US" altLang="ko-KR" sz="2400" dirty="0" smtClean="0">
              <a:solidFill>
                <a:srgbClr val="FF0000"/>
              </a:solidFill>
            </a:endParaRPr>
          </a:p>
          <a:p>
            <a:pPr>
              <a:spcBef>
                <a:spcPts val="600"/>
              </a:spcBef>
              <a:buNone/>
            </a:pPr>
            <a:r>
              <a:rPr lang="en-US" altLang="ko-KR" sz="2200" dirty="0" smtClean="0"/>
              <a:t> - </a:t>
            </a:r>
            <a:r>
              <a:rPr lang="en-US" altLang="ko-KR" sz="2200" dirty="0" smtClean="0">
                <a:solidFill>
                  <a:srgbClr val="3333FF"/>
                </a:solidFill>
              </a:rPr>
              <a:t>Paradigm Shift</a:t>
            </a:r>
            <a:r>
              <a:rPr lang="ko-KR" altLang="en-US" sz="2200" dirty="0"/>
              <a:t>를</a:t>
            </a:r>
            <a:r>
              <a:rPr lang="ko-KR" altLang="en-US" sz="2200" dirty="0" smtClean="0"/>
              <a:t> 통한 새로운 </a:t>
            </a:r>
            <a:r>
              <a:rPr lang="en-US" altLang="ko-KR" sz="2200" dirty="0" smtClean="0"/>
              <a:t>Journey</a:t>
            </a:r>
          </a:p>
          <a:p>
            <a:pPr>
              <a:spcBef>
                <a:spcPts val="600"/>
              </a:spcBef>
              <a:buNone/>
            </a:pPr>
            <a:r>
              <a:rPr lang="en-US" altLang="ko-KR" sz="2100" dirty="0" smtClean="0"/>
              <a:t>    </a:t>
            </a:r>
            <a:r>
              <a:rPr lang="ko-KR" altLang="en-US" sz="2100" dirty="0" smtClean="0"/>
              <a:t>새로운 패러다임을 받아들이면 모든 것이 새롭게 보임</a:t>
            </a:r>
            <a:endParaRPr lang="en-US" altLang="ko-KR" sz="2100" dirty="0" smtClean="0"/>
          </a:p>
          <a:p>
            <a:pPr>
              <a:spcBef>
                <a:spcPts val="600"/>
              </a:spcBef>
              <a:buNone/>
            </a:pPr>
            <a:r>
              <a:rPr lang="en-US" altLang="ko-KR" sz="2200" dirty="0" smtClean="0"/>
              <a:t> - </a:t>
            </a:r>
            <a:r>
              <a:rPr lang="ko-KR" altLang="en-US" sz="2200" dirty="0"/>
              <a:t>하나님의 비전을 따라 그 분과 동행하는 새로운 </a:t>
            </a:r>
            <a:r>
              <a:rPr lang="ko-KR" altLang="en-US" sz="2200" dirty="0" smtClean="0"/>
              <a:t>여정</a:t>
            </a:r>
            <a:endParaRPr lang="en-US" altLang="ko-KR" sz="2200" dirty="0" smtClean="0"/>
          </a:p>
          <a:p>
            <a:pPr>
              <a:spcBef>
                <a:spcPts val="600"/>
              </a:spcBef>
              <a:buNone/>
            </a:pPr>
            <a:r>
              <a:rPr lang="en-US" altLang="ko-KR" sz="2200" dirty="0"/>
              <a:t>  </a:t>
            </a:r>
            <a:r>
              <a:rPr lang="en-US" altLang="ko-KR" sz="2200" dirty="0" smtClean="0"/>
              <a:t>  </a:t>
            </a:r>
            <a:r>
              <a:rPr lang="ko-KR" altLang="en-US" sz="2200" dirty="0" smtClean="0"/>
              <a:t>하나님의 주권</a:t>
            </a:r>
            <a:r>
              <a:rPr lang="en-US" altLang="ko-KR" sz="2200" dirty="0" smtClean="0"/>
              <a:t>/</a:t>
            </a:r>
            <a:r>
              <a:rPr lang="ko-KR" altLang="en-US" sz="2200" dirty="0" smtClean="0"/>
              <a:t>인도하심에 </a:t>
            </a:r>
            <a:r>
              <a:rPr lang="ko-KR" altLang="en-US" sz="2200" dirty="0"/>
              <a:t>믿음</a:t>
            </a:r>
            <a:r>
              <a:rPr lang="en-US" altLang="ko-KR" sz="2200" dirty="0"/>
              <a:t>/</a:t>
            </a:r>
            <a:r>
              <a:rPr lang="ko-KR" altLang="en-US" sz="2200" dirty="0"/>
              <a:t>순종으로 반응하는 </a:t>
            </a:r>
            <a:r>
              <a:rPr lang="ko-KR" altLang="en-US" sz="2200" dirty="0">
                <a:solidFill>
                  <a:srgbClr val="FF0000"/>
                </a:solidFill>
              </a:rPr>
              <a:t>탐험적 </a:t>
            </a:r>
            <a:r>
              <a:rPr lang="ko-KR" altLang="en-US" sz="2200" dirty="0" smtClean="0">
                <a:solidFill>
                  <a:srgbClr val="FF0000"/>
                </a:solidFill>
              </a:rPr>
              <a:t>삶</a:t>
            </a:r>
            <a:endParaRPr lang="en-US" altLang="ko-KR" sz="2200" dirty="0" smtClean="0"/>
          </a:p>
          <a:p>
            <a:pPr>
              <a:spcBef>
                <a:spcPts val="600"/>
              </a:spcBef>
              <a:buNone/>
            </a:pPr>
            <a:r>
              <a:rPr lang="en-US" altLang="ko-KR" sz="2200" dirty="0"/>
              <a:t> </a:t>
            </a:r>
            <a:r>
              <a:rPr lang="en-US" altLang="ko-KR" sz="2200" dirty="0" smtClean="0"/>
              <a:t>- </a:t>
            </a:r>
            <a:r>
              <a:rPr lang="ko-KR" altLang="en-US" sz="2200" dirty="0" smtClean="0"/>
              <a:t>영적 도전이 중단될 때 </a:t>
            </a:r>
            <a:r>
              <a:rPr lang="ko-KR" altLang="en-US" sz="2200" dirty="0" smtClean="0">
                <a:solidFill>
                  <a:srgbClr val="FF0000"/>
                </a:solidFill>
              </a:rPr>
              <a:t>과거회고적 신앙</a:t>
            </a:r>
            <a:r>
              <a:rPr lang="ko-KR" altLang="en-US" sz="2200" dirty="0" smtClean="0"/>
              <a:t>에 머물게 됨</a:t>
            </a:r>
            <a:endParaRPr lang="en-US" altLang="ko-KR" sz="2200" dirty="0" smtClean="0"/>
          </a:p>
          <a:p>
            <a:pPr>
              <a:spcBef>
                <a:spcPts val="600"/>
              </a:spcBef>
              <a:buNone/>
            </a:pPr>
            <a:r>
              <a:rPr lang="en-US" altLang="ko-KR" sz="2200" dirty="0"/>
              <a:t> </a:t>
            </a:r>
            <a:r>
              <a:rPr lang="en-US" altLang="ko-KR" sz="2200" dirty="0" smtClean="0"/>
              <a:t>- </a:t>
            </a:r>
            <a:r>
              <a:rPr lang="ko-KR" altLang="en-US" sz="2200" dirty="0" smtClean="0"/>
              <a:t>영적 도전의 삶을 산다면 나이는 숫자에 불과</a:t>
            </a:r>
            <a:r>
              <a:rPr lang="en-US" altLang="ko-KR" sz="2200" dirty="0" smtClean="0"/>
              <a:t>: </a:t>
            </a:r>
            <a:r>
              <a:rPr lang="ko-KR" altLang="en-US" sz="2200" dirty="0" smtClean="0"/>
              <a:t>영적 </a:t>
            </a:r>
            <a:r>
              <a:rPr lang="ko-KR" altLang="en-US" sz="2200" dirty="0" smtClean="0">
                <a:solidFill>
                  <a:srgbClr val="FF0000"/>
                </a:solidFill>
              </a:rPr>
              <a:t>청년</a:t>
            </a:r>
            <a:r>
              <a:rPr lang="ko-KR" altLang="en-US" sz="2200" dirty="0" smtClean="0"/>
              <a:t> </a:t>
            </a:r>
            <a:endParaRPr lang="en-US" altLang="ko-KR" sz="2200" dirty="0"/>
          </a:p>
          <a:p>
            <a:pPr>
              <a:spcBef>
                <a:spcPts val="600"/>
              </a:spcBef>
              <a:buNone/>
            </a:pPr>
            <a:r>
              <a:rPr lang="en-US" altLang="ko-KR" sz="2200" dirty="0" smtClean="0"/>
              <a:t>   (</a:t>
            </a:r>
            <a:r>
              <a:rPr lang="ko-KR" altLang="en-US" sz="2200" dirty="0" smtClean="0"/>
              <a:t>아브라함</a:t>
            </a:r>
            <a:r>
              <a:rPr lang="en-US" altLang="ko-KR" sz="2200" dirty="0" smtClean="0"/>
              <a:t>, </a:t>
            </a:r>
            <a:r>
              <a:rPr lang="ko-KR" altLang="en-US" sz="2200" dirty="0" smtClean="0"/>
              <a:t>모세</a:t>
            </a:r>
            <a:r>
              <a:rPr lang="en-US" altLang="ko-KR" sz="2200" dirty="0" smtClean="0"/>
              <a:t>)</a:t>
            </a:r>
            <a:endParaRPr lang="en-US" altLang="ko-KR" sz="2200" dirty="0" smtClean="0">
              <a:solidFill>
                <a:srgbClr val="FF0000"/>
              </a:solidFill>
            </a:endParaRPr>
          </a:p>
        </p:txBody>
      </p:sp>
      <p:sp>
        <p:nvSpPr>
          <p:cNvPr id="4" name="이등변 삼각형 3">
            <a:hlinkClick r:id="rId2" action="ppaction://hlinksldjump"/>
          </p:cNvPr>
          <p:cNvSpPr/>
          <p:nvPr/>
        </p:nvSpPr>
        <p:spPr>
          <a:xfrm rot="5604190">
            <a:off x="8880350" y="6614772"/>
            <a:ext cx="203686" cy="213911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" name="TextBox 4"/>
          <p:cNvSpPr txBox="1"/>
          <p:nvPr/>
        </p:nvSpPr>
        <p:spPr>
          <a:xfrm>
            <a:off x="8331430" y="6152050"/>
            <a:ext cx="56053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 smtClean="0"/>
              <a:t>10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6157557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>
            <a:spLocks noGrp="1" noChangeArrowheads="1"/>
          </p:cNvSpPr>
          <p:nvPr>
            <p:ph type="title"/>
          </p:nvPr>
        </p:nvSpPr>
        <p:spPr>
          <a:xfrm>
            <a:off x="5360" y="476672"/>
            <a:ext cx="7200900" cy="608583"/>
          </a:xfrm>
          <a:noFill/>
        </p:spPr>
        <p:txBody>
          <a:bodyPr/>
          <a:lstStyle/>
          <a:p>
            <a:pPr algn="l"/>
            <a:r>
              <a:rPr lang="ko-KR" altLang="en-US" sz="3600" b="1" dirty="0">
                <a:solidFill>
                  <a:schemeClr val="bg1"/>
                </a:solidFill>
              </a:rPr>
              <a:t>교회공동체에 대한 현실적 이해</a:t>
            </a:r>
            <a:endParaRPr lang="ko-KR" altLang="en-US" sz="3600" b="1" dirty="0" smtClean="0">
              <a:solidFill>
                <a:schemeClr val="bg1"/>
              </a:solidFill>
            </a:endParaRPr>
          </a:p>
        </p:txBody>
      </p:sp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251520" y="1772816"/>
            <a:ext cx="8712968" cy="43088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marL="252000" indent="-252000" eaLnBrk="1" hangingPunct="1">
              <a:spcBef>
                <a:spcPct val="50000"/>
              </a:spcBef>
            </a:pPr>
            <a:r>
              <a:rPr lang="ko-KR" altLang="en-US" sz="2600" dirty="0" smtClean="0"/>
              <a:t>함께 </a:t>
            </a:r>
            <a:r>
              <a:rPr lang="ko-KR" altLang="en-US" sz="2600" dirty="0">
                <a:solidFill>
                  <a:srgbClr val="3333FF"/>
                </a:solidFill>
              </a:rPr>
              <a:t>지어져 가는 </a:t>
            </a:r>
            <a:r>
              <a:rPr lang="ko-KR" altLang="en-US" sz="2600" dirty="0" smtClean="0"/>
              <a:t>공동체</a:t>
            </a:r>
            <a:r>
              <a:rPr lang="en-US" altLang="ko-KR" sz="2600" dirty="0" smtClean="0"/>
              <a:t>(under construction!)</a:t>
            </a:r>
            <a:endParaRPr lang="en-US" altLang="ko-KR" sz="2600" dirty="0"/>
          </a:p>
          <a:p>
            <a:pPr eaLnBrk="1" hangingPunct="1">
              <a:spcBef>
                <a:spcPts val="600"/>
              </a:spcBef>
              <a:buNone/>
            </a:pPr>
            <a:r>
              <a:rPr lang="ko-KR" altLang="en-US" sz="2200" dirty="0"/>
              <a:t>  </a:t>
            </a:r>
            <a:r>
              <a:rPr lang="en-US" altLang="ko-KR" sz="2200" dirty="0" smtClean="0"/>
              <a:t>“</a:t>
            </a:r>
            <a:r>
              <a:rPr lang="ko-KR" altLang="en-US" sz="2200" dirty="0" smtClean="0"/>
              <a:t>하나님이 </a:t>
            </a:r>
            <a:r>
              <a:rPr lang="ko-KR" altLang="en-US" sz="2200" dirty="0"/>
              <a:t>거하실 처소가 되기 위하여 함께 지어져 </a:t>
            </a:r>
            <a:r>
              <a:rPr lang="ko-KR" altLang="en-US" sz="2200" dirty="0" err="1" smtClean="0"/>
              <a:t>가느니라</a:t>
            </a:r>
            <a:r>
              <a:rPr lang="en-US" altLang="ko-KR" sz="2200" dirty="0" smtClean="0"/>
              <a:t>.”</a:t>
            </a:r>
          </a:p>
          <a:p>
            <a:pPr eaLnBrk="1" hangingPunct="1">
              <a:spcBef>
                <a:spcPts val="600"/>
              </a:spcBef>
              <a:buNone/>
            </a:pPr>
            <a:r>
              <a:rPr lang="en-US" altLang="ko-KR" sz="2200" dirty="0"/>
              <a:t> </a:t>
            </a:r>
            <a:r>
              <a:rPr lang="en-US" altLang="ko-KR" sz="2200" dirty="0" smtClean="0"/>
              <a:t>                                                                         (</a:t>
            </a:r>
            <a:r>
              <a:rPr lang="ko-KR" altLang="en-US" sz="2200" dirty="0" err="1"/>
              <a:t>엡</a:t>
            </a:r>
            <a:r>
              <a:rPr lang="ko-KR" altLang="en-US" sz="2200" dirty="0"/>
              <a:t> </a:t>
            </a:r>
            <a:r>
              <a:rPr lang="en-US" altLang="ko-KR" sz="2200" dirty="0" smtClean="0"/>
              <a:t>2:22)    </a:t>
            </a:r>
          </a:p>
          <a:p>
            <a:pPr eaLnBrk="1" hangingPunct="1">
              <a:spcBef>
                <a:spcPts val="600"/>
              </a:spcBef>
              <a:buNone/>
            </a:pPr>
            <a:r>
              <a:rPr lang="en-US" altLang="ko-KR" sz="2400" dirty="0" smtClean="0"/>
              <a:t>  - </a:t>
            </a:r>
            <a:r>
              <a:rPr lang="ko-KR" altLang="en-US" sz="2400" dirty="0" smtClean="0"/>
              <a:t>서로에 대한 </a:t>
            </a:r>
            <a:r>
              <a:rPr lang="ko-KR" altLang="en-US" sz="2400" dirty="0" smtClean="0">
                <a:solidFill>
                  <a:srgbClr val="FF0000"/>
                </a:solidFill>
              </a:rPr>
              <a:t>이상적 기대치</a:t>
            </a:r>
            <a:r>
              <a:rPr lang="ko-KR" altLang="en-US" sz="2400" dirty="0" smtClean="0"/>
              <a:t>는 </a:t>
            </a:r>
            <a:r>
              <a:rPr lang="ko-KR" altLang="en-US" sz="2400" dirty="0"/>
              <a:t>금물</a:t>
            </a:r>
            <a:endParaRPr lang="en-US" altLang="ko-KR" sz="2400" dirty="0" smtClean="0"/>
          </a:p>
          <a:p>
            <a:pPr eaLnBrk="1" hangingPunct="1">
              <a:spcBef>
                <a:spcPts val="600"/>
              </a:spcBef>
              <a:buNone/>
            </a:pPr>
            <a:r>
              <a:rPr lang="en-US" altLang="ko-KR" sz="2400" dirty="0" smtClean="0"/>
              <a:t>  - </a:t>
            </a:r>
            <a:r>
              <a:rPr lang="ko-KR" altLang="en-US" sz="2400" dirty="0" smtClean="0"/>
              <a:t>믿음의 성장은 </a:t>
            </a:r>
            <a:r>
              <a:rPr lang="ko-KR" altLang="en-US" sz="2400" dirty="0">
                <a:solidFill>
                  <a:srgbClr val="FF0000"/>
                </a:solidFill>
              </a:rPr>
              <a:t>허들</a:t>
            </a:r>
            <a:r>
              <a:rPr lang="en-US" altLang="ko-KR" sz="2400" dirty="0">
                <a:solidFill>
                  <a:srgbClr val="FF0000"/>
                </a:solidFill>
              </a:rPr>
              <a:t>(hurdle</a:t>
            </a:r>
            <a:r>
              <a:rPr lang="en-US" altLang="ko-KR" sz="2400" dirty="0" smtClean="0">
                <a:solidFill>
                  <a:srgbClr val="FF0000"/>
                </a:solidFill>
              </a:rPr>
              <a:t>)</a:t>
            </a:r>
            <a:r>
              <a:rPr lang="ko-KR" altLang="en-US" sz="2400" dirty="0" smtClean="0">
                <a:solidFill>
                  <a:srgbClr val="FF0000"/>
                </a:solidFill>
              </a:rPr>
              <a:t> 경기</a:t>
            </a:r>
            <a:r>
              <a:rPr lang="ko-KR" altLang="en-US" sz="2400" dirty="0" smtClean="0"/>
              <a:t>와 같음</a:t>
            </a:r>
            <a:endParaRPr lang="en-US" altLang="ko-KR" sz="2400" dirty="0" smtClean="0"/>
          </a:p>
          <a:p>
            <a:pPr eaLnBrk="1" hangingPunct="1">
              <a:spcBef>
                <a:spcPts val="300"/>
              </a:spcBef>
              <a:buNone/>
            </a:pPr>
            <a:r>
              <a:rPr lang="ko-KR" altLang="en-US" sz="2200" dirty="0" smtClean="0"/>
              <a:t>     하나님의 약속을 소유한 사람들의 주변 인물과 환경을 보라</a:t>
            </a:r>
            <a:r>
              <a:rPr lang="en-US" altLang="ko-KR" sz="2200" dirty="0" smtClean="0"/>
              <a:t>!</a:t>
            </a:r>
          </a:p>
          <a:p>
            <a:pPr eaLnBrk="1" hangingPunct="1">
              <a:spcBef>
                <a:spcPts val="300"/>
              </a:spcBef>
              <a:buNone/>
            </a:pPr>
            <a:r>
              <a:rPr lang="en-US" altLang="ko-KR" sz="2200" dirty="0"/>
              <a:t> </a:t>
            </a:r>
            <a:r>
              <a:rPr lang="en-US" altLang="ko-KR" sz="2200" dirty="0" smtClean="0"/>
              <a:t>    (</a:t>
            </a:r>
            <a:r>
              <a:rPr lang="ko-KR" altLang="en-US" sz="2200" dirty="0" smtClean="0"/>
              <a:t>예수</a:t>
            </a:r>
            <a:r>
              <a:rPr lang="en-US" altLang="ko-KR" sz="2200" dirty="0" smtClean="0"/>
              <a:t>, </a:t>
            </a:r>
            <a:r>
              <a:rPr lang="ko-KR" altLang="en-US" sz="2200" dirty="0" smtClean="0"/>
              <a:t>아브라함</a:t>
            </a:r>
            <a:r>
              <a:rPr lang="en-US" altLang="ko-KR" sz="2200" dirty="0" smtClean="0"/>
              <a:t>, </a:t>
            </a:r>
            <a:r>
              <a:rPr lang="ko-KR" altLang="en-US" sz="2200" dirty="0" smtClean="0"/>
              <a:t>야곱</a:t>
            </a:r>
            <a:r>
              <a:rPr lang="en-US" altLang="ko-KR" sz="2200" dirty="0" smtClean="0"/>
              <a:t>, </a:t>
            </a:r>
            <a:r>
              <a:rPr lang="ko-KR" altLang="en-US" sz="2200" dirty="0" smtClean="0"/>
              <a:t>요셉</a:t>
            </a:r>
            <a:r>
              <a:rPr lang="en-US" altLang="ko-KR" sz="2200" dirty="0" smtClean="0"/>
              <a:t>, </a:t>
            </a:r>
            <a:r>
              <a:rPr lang="ko-KR" altLang="en-US" sz="2200" dirty="0" smtClean="0"/>
              <a:t>모세</a:t>
            </a:r>
            <a:r>
              <a:rPr lang="en-US" altLang="ko-KR" sz="2200" dirty="0" smtClean="0"/>
              <a:t>, </a:t>
            </a:r>
            <a:r>
              <a:rPr lang="ko-KR" altLang="en-US" sz="2200" dirty="0" smtClean="0"/>
              <a:t>다윗</a:t>
            </a:r>
            <a:r>
              <a:rPr lang="en-US" altLang="ko-KR" sz="2200" dirty="0" smtClean="0"/>
              <a:t>, </a:t>
            </a:r>
            <a:r>
              <a:rPr lang="ko-KR" altLang="en-US" sz="2200" dirty="0" smtClean="0"/>
              <a:t>바울 등</a:t>
            </a:r>
            <a:r>
              <a:rPr lang="en-US" altLang="ko-KR" sz="2200" dirty="0" smtClean="0"/>
              <a:t>)</a:t>
            </a:r>
          </a:p>
          <a:p>
            <a:pPr eaLnBrk="1" hangingPunct="1">
              <a:spcBef>
                <a:spcPts val="300"/>
              </a:spcBef>
              <a:buNone/>
            </a:pPr>
            <a:r>
              <a:rPr lang="en-US" altLang="ko-KR" sz="2400" dirty="0"/>
              <a:t> </a:t>
            </a:r>
            <a:r>
              <a:rPr lang="en-US" altLang="ko-KR" sz="2400" dirty="0" smtClean="0"/>
              <a:t> - </a:t>
            </a:r>
            <a:r>
              <a:rPr lang="ko-KR" altLang="en-US" sz="2400" dirty="0" smtClean="0"/>
              <a:t>교회공동체 구성원들이 완전하지 않다고 실망하기보다</a:t>
            </a:r>
            <a:r>
              <a:rPr lang="en-US" altLang="ko-KR" sz="2400" dirty="0" smtClean="0"/>
              <a:t>, </a:t>
            </a:r>
          </a:p>
          <a:p>
            <a:pPr eaLnBrk="1" hangingPunct="1">
              <a:spcBef>
                <a:spcPts val="300"/>
              </a:spcBef>
              <a:buNone/>
            </a:pPr>
            <a:r>
              <a:rPr lang="en-US" altLang="ko-KR" sz="2400" dirty="0"/>
              <a:t> </a:t>
            </a:r>
            <a:r>
              <a:rPr lang="en-US" altLang="ko-KR" sz="2400" dirty="0" smtClean="0"/>
              <a:t>    </a:t>
            </a:r>
            <a:r>
              <a:rPr lang="ko-KR" altLang="en-US" sz="2400" dirty="0" smtClean="0"/>
              <a:t>그들과 주 안에서 </a:t>
            </a:r>
            <a:r>
              <a:rPr lang="ko-KR" altLang="en-US" sz="2400" dirty="0">
                <a:solidFill>
                  <a:srgbClr val="3333FF"/>
                </a:solidFill>
              </a:rPr>
              <a:t>함께 성장해가는 </a:t>
            </a:r>
            <a:r>
              <a:rPr lang="ko-KR" altLang="en-US" sz="2400" dirty="0" smtClean="0">
                <a:solidFill>
                  <a:srgbClr val="3333FF"/>
                </a:solidFill>
              </a:rPr>
              <a:t>여정</a:t>
            </a:r>
            <a:r>
              <a:rPr lang="en-US" altLang="ko-KR" sz="2400" dirty="0" smtClean="0">
                <a:solidFill>
                  <a:srgbClr val="3333FF"/>
                </a:solidFill>
              </a:rPr>
              <a:t>(journey)</a:t>
            </a:r>
            <a:r>
              <a:rPr lang="ko-KR" altLang="en-US" sz="2400" dirty="0" smtClean="0"/>
              <a:t>으로 이해</a:t>
            </a:r>
            <a:endParaRPr lang="en-US" altLang="ko-KR" sz="2400" dirty="0" smtClean="0"/>
          </a:p>
          <a:p>
            <a:pPr eaLnBrk="1" hangingPunct="1">
              <a:spcBef>
                <a:spcPts val="1200"/>
              </a:spcBef>
              <a:buNone/>
            </a:pPr>
            <a:r>
              <a:rPr lang="ko-KR" altLang="en-US" sz="2400" dirty="0" smtClean="0">
                <a:solidFill>
                  <a:srgbClr val="FF0000"/>
                </a:solidFill>
              </a:rPr>
              <a:t>  </a:t>
            </a:r>
            <a:r>
              <a:rPr lang="en-US" altLang="ko-KR" sz="2400" dirty="0" smtClean="0">
                <a:solidFill>
                  <a:srgbClr val="FF0000"/>
                </a:solidFill>
              </a:rPr>
              <a:t>- </a:t>
            </a:r>
            <a:r>
              <a:rPr lang="ko-KR" altLang="en-US" sz="2400" dirty="0" smtClean="0">
                <a:solidFill>
                  <a:srgbClr val="FF0000"/>
                </a:solidFill>
              </a:rPr>
              <a:t>사랑의 공동체</a:t>
            </a:r>
            <a:r>
              <a:rPr lang="ko-KR" altLang="en-US" sz="2400" dirty="0" smtClean="0"/>
              <a:t>는 실현된 현실이기보다는 </a:t>
            </a:r>
            <a:r>
              <a:rPr lang="ko-KR" altLang="en-US" sz="2400" dirty="0" smtClean="0">
                <a:solidFill>
                  <a:srgbClr val="3333FF"/>
                </a:solidFill>
              </a:rPr>
              <a:t>이뤄가야 할 목표</a:t>
            </a:r>
            <a:endParaRPr lang="en-US" altLang="ko-KR" sz="2400" dirty="0" smtClean="0">
              <a:solidFill>
                <a:srgbClr val="3333FF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388424" y="6237312"/>
            <a:ext cx="6480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 smtClean="0"/>
              <a:t>11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1042953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9" name="Text Box 3"/>
          <p:cNvSpPr txBox="1">
            <a:spLocks noChangeArrowheads="1"/>
          </p:cNvSpPr>
          <p:nvPr/>
        </p:nvSpPr>
        <p:spPr bwMode="auto">
          <a:xfrm>
            <a:off x="395536" y="1772816"/>
            <a:ext cx="8352408" cy="42473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marL="396000" indent="-252000">
              <a:spcBef>
                <a:spcPct val="50000"/>
              </a:spcBef>
            </a:pPr>
            <a:r>
              <a:rPr lang="en-US" altLang="ko-KR" sz="2600" dirty="0" smtClean="0"/>
              <a:t>‘</a:t>
            </a:r>
            <a:r>
              <a:rPr lang="ko-KR" altLang="en-US" sz="2600" dirty="0" smtClean="0"/>
              <a:t>하나님 앞에 선 자</a:t>
            </a:r>
            <a:r>
              <a:rPr lang="en-US" altLang="ko-KR" sz="2600" dirty="0" smtClean="0"/>
              <a:t>’</a:t>
            </a:r>
            <a:r>
              <a:rPr lang="ko-KR" altLang="en-US" sz="2600" dirty="0" smtClean="0"/>
              <a:t>로서</a:t>
            </a:r>
            <a:r>
              <a:rPr lang="en-US" altLang="ko-KR" sz="2600" dirty="0" smtClean="0"/>
              <a:t> </a:t>
            </a:r>
            <a:r>
              <a:rPr lang="ko-KR" altLang="en-US" sz="2600" dirty="0" smtClean="0"/>
              <a:t>문제 바라보기</a:t>
            </a:r>
            <a:endParaRPr lang="en-US" altLang="ko-KR" sz="2600" dirty="0" smtClean="0"/>
          </a:p>
          <a:p>
            <a:pPr eaLnBrk="1" hangingPunct="1">
              <a:spcBef>
                <a:spcPts val="0"/>
              </a:spcBef>
              <a:buNone/>
            </a:pPr>
            <a:r>
              <a:rPr lang="en-US" altLang="ko-KR" sz="2600" dirty="0">
                <a:solidFill>
                  <a:srgbClr val="3333FF"/>
                </a:solidFill>
              </a:rPr>
              <a:t> </a:t>
            </a:r>
            <a:r>
              <a:rPr lang="en-US" altLang="ko-KR" sz="2600" dirty="0" smtClean="0">
                <a:solidFill>
                  <a:srgbClr val="3333FF"/>
                </a:solidFill>
              </a:rPr>
              <a:t>                               : </a:t>
            </a:r>
            <a:r>
              <a:rPr lang="ko-KR" altLang="en-US" sz="2600" dirty="0" smtClean="0">
                <a:solidFill>
                  <a:srgbClr val="3333FF"/>
                </a:solidFill>
              </a:rPr>
              <a:t>나를 단련하시는 하나님</a:t>
            </a:r>
            <a:endParaRPr lang="en-US" altLang="ko-KR" sz="2600" dirty="0" smtClean="0">
              <a:solidFill>
                <a:srgbClr val="3333FF"/>
              </a:solidFill>
            </a:endParaRPr>
          </a:p>
          <a:p>
            <a:pPr marL="396000" indent="-252000" eaLnBrk="1" hangingPunct="1">
              <a:spcBef>
                <a:spcPct val="50000"/>
              </a:spcBef>
            </a:pPr>
            <a:r>
              <a:rPr lang="ko-KR" altLang="en-US" sz="2600" dirty="0" smtClean="0"/>
              <a:t>문제가 풀리지 않을 때</a:t>
            </a:r>
            <a:r>
              <a:rPr lang="en-US" altLang="ko-KR" sz="2600" dirty="0" smtClean="0"/>
              <a:t>: </a:t>
            </a:r>
            <a:r>
              <a:rPr lang="ko-KR" altLang="en-US" sz="2600" dirty="0" smtClean="0">
                <a:solidFill>
                  <a:srgbClr val="FF0000"/>
                </a:solidFill>
              </a:rPr>
              <a:t>패러다임</a:t>
            </a:r>
            <a:r>
              <a:rPr lang="ko-KR" altLang="en-US" sz="2600" dirty="0" smtClean="0"/>
              <a:t>을 바꿀 계기</a:t>
            </a:r>
          </a:p>
          <a:p>
            <a:pPr marL="396000" indent="-252000" eaLnBrk="1" hangingPunct="1">
              <a:spcBef>
                <a:spcPct val="50000"/>
              </a:spcBef>
            </a:pPr>
            <a:r>
              <a:rPr lang="ko-KR" altLang="en-US" sz="2600" dirty="0" smtClean="0"/>
              <a:t>문제가 크게 보일 때</a:t>
            </a:r>
            <a:r>
              <a:rPr lang="en-US" altLang="ko-KR" sz="2600" dirty="0" smtClean="0"/>
              <a:t>: </a:t>
            </a:r>
            <a:r>
              <a:rPr lang="ko-KR" altLang="en-US" sz="2600" dirty="0" smtClean="0"/>
              <a:t>내 </a:t>
            </a:r>
            <a:r>
              <a:rPr lang="ko-KR" altLang="en-US" sz="2600" dirty="0" smtClean="0">
                <a:solidFill>
                  <a:srgbClr val="FF0000"/>
                </a:solidFill>
              </a:rPr>
              <a:t>기도</a:t>
            </a:r>
            <a:r>
              <a:rPr lang="en-US" altLang="ko-KR" sz="2600" dirty="0" smtClean="0">
                <a:solidFill>
                  <a:srgbClr val="FF0000"/>
                </a:solidFill>
              </a:rPr>
              <a:t>/</a:t>
            </a:r>
            <a:r>
              <a:rPr lang="ko-KR" altLang="en-US" sz="2600" dirty="0" smtClean="0">
                <a:solidFill>
                  <a:srgbClr val="FF0000"/>
                </a:solidFill>
              </a:rPr>
              <a:t>믿음</a:t>
            </a:r>
            <a:r>
              <a:rPr lang="ko-KR" altLang="en-US" sz="2600" dirty="0" smtClean="0"/>
              <a:t>을 키울 계기</a:t>
            </a:r>
            <a:endParaRPr lang="en-US" altLang="ko-KR" sz="2600" dirty="0" smtClean="0"/>
          </a:p>
          <a:p>
            <a:pPr marL="396000" indent="-252000" eaLnBrk="1" hangingPunct="1">
              <a:spcBef>
                <a:spcPct val="50000"/>
              </a:spcBef>
            </a:pPr>
            <a:r>
              <a:rPr lang="ko-KR" altLang="en-US" sz="2600" dirty="0" smtClean="0"/>
              <a:t>사람에 대해 실망할 때</a:t>
            </a:r>
            <a:r>
              <a:rPr lang="en-US" altLang="ko-KR" sz="2600" dirty="0" smtClean="0"/>
              <a:t>: </a:t>
            </a:r>
            <a:r>
              <a:rPr lang="ko-KR" altLang="en-US" sz="2600" dirty="0" smtClean="0"/>
              <a:t>내 </a:t>
            </a:r>
            <a:r>
              <a:rPr lang="ko-KR" altLang="en-US" sz="2600" dirty="0" smtClean="0">
                <a:solidFill>
                  <a:srgbClr val="FF0000"/>
                </a:solidFill>
              </a:rPr>
              <a:t>품</a:t>
            </a:r>
            <a:r>
              <a:rPr lang="en-US" altLang="ko-KR" sz="2600" dirty="0" smtClean="0">
                <a:solidFill>
                  <a:srgbClr val="FF0000"/>
                </a:solidFill>
              </a:rPr>
              <a:t>/</a:t>
            </a:r>
            <a:r>
              <a:rPr lang="ko-KR" altLang="en-US" sz="2600" dirty="0" smtClean="0">
                <a:solidFill>
                  <a:srgbClr val="FF0000"/>
                </a:solidFill>
              </a:rPr>
              <a:t>사랑</a:t>
            </a:r>
            <a:r>
              <a:rPr lang="ko-KR" altLang="en-US" sz="2600" dirty="0" smtClean="0"/>
              <a:t>을 넓힐 계기</a:t>
            </a:r>
            <a:endParaRPr lang="en-US" altLang="ko-KR" sz="2600" dirty="0" smtClean="0"/>
          </a:p>
          <a:p>
            <a:pPr marL="396000" indent="-252000" eaLnBrk="1" hangingPunct="1">
              <a:spcBef>
                <a:spcPct val="50000"/>
              </a:spcBef>
            </a:pPr>
            <a:r>
              <a:rPr lang="en-US" altLang="ko-KR" sz="2600" dirty="0" smtClean="0">
                <a:solidFill>
                  <a:srgbClr val="3333FF"/>
                </a:solidFill>
              </a:rPr>
              <a:t>Character Build-up</a:t>
            </a:r>
            <a:r>
              <a:rPr lang="ko-KR" altLang="en-US" sz="2600" dirty="0" smtClean="0"/>
              <a:t>의 새로운 </a:t>
            </a:r>
            <a:r>
              <a:rPr lang="en-US" altLang="ko-KR" sz="2600" dirty="0" smtClean="0">
                <a:solidFill>
                  <a:srgbClr val="FF0000"/>
                </a:solidFill>
              </a:rPr>
              <a:t>Journey</a:t>
            </a:r>
            <a:endParaRPr lang="en-US" altLang="ko-KR" sz="2600" dirty="0">
              <a:solidFill>
                <a:srgbClr val="FF0000"/>
              </a:solidFill>
            </a:endParaRPr>
          </a:p>
          <a:p>
            <a:pPr eaLnBrk="1" hangingPunct="1">
              <a:spcBef>
                <a:spcPts val="1200"/>
              </a:spcBef>
              <a:buNone/>
            </a:pPr>
            <a:r>
              <a:rPr lang="en-US" altLang="ko-KR" sz="2600" dirty="0" smtClean="0"/>
              <a:t>   “</a:t>
            </a:r>
            <a:r>
              <a:rPr lang="ko-KR" altLang="en-US" sz="2600" dirty="0" smtClean="0"/>
              <a:t>나는 역경에도 불구하고 성공한 것이 아니라</a:t>
            </a:r>
            <a:r>
              <a:rPr lang="en-US" altLang="ko-KR" sz="2600" dirty="0" smtClean="0"/>
              <a:t>, </a:t>
            </a:r>
          </a:p>
          <a:p>
            <a:pPr eaLnBrk="1" hangingPunct="1">
              <a:spcBef>
                <a:spcPts val="0"/>
              </a:spcBef>
              <a:buNone/>
            </a:pPr>
            <a:r>
              <a:rPr lang="en-US" altLang="ko-KR" sz="2600" dirty="0"/>
              <a:t> </a:t>
            </a:r>
            <a:r>
              <a:rPr lang="en-US" altLang="ko-KR" sz="2600" dirty="0" smtClean="0"/>
              <a:t>                           </a:t>
            </a:r>
            <a:r>
              <a:rPr lang="ko-KR" altLang="en-US" sz="2600" dirty="0" smtClean="0">
                <a:solidFill>
                  <a:srgbClr val="FF0000"/>
                </a:solidFill>
              </a:rPr>
              <a:t>역경이</a:t>
            </a:r>
            <a:r>
              <a:rPr lang="ko-KR" altLang="en-US" sz="2600" dirty="0" smtClean="0"/>
              <a:t> 나를 성공으로 이끌었다</a:t>
            </a:r>
            <a:r>
              <a:rPr lang="en-US" altLang="ko-KR" sz="2600" dirty="0" smtClean="0"/>
              <a:t>.”</a:t>
            </a:r>
            <a:endParaRPr lang="ko-KR" altLang="en-US" sz="2600" dirty="0"/>
          </a:p>
        </p:txBody>
      </p:sp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>
          <a:xfrm>
            <a:off x="5360" y="476672"/>
            <a:ext cx="7200900" cy="608583"/>
          </a:xfrm>
          <a:noFill/>
        </p:spPr>
        <p:txBody>
          <a:bodyPr/>
          <a:lstStyle/>
          <a:p>
            <a:pPr algn="l"/>
            <a:r>
              <a:rPr lang="ko-KR" altLang="en-US" sz="3600" b="1" dirty="0">
                <a:solidFill>
                  <a:schemeClr val="bg1"/>
                </a:solidFill>
              </a:rPr>
              <a:t>문제를 바라보는 관점 전환</a:t>
            </a:r>
            <a:endParaRPr lang="ko-KR" altLang="en-US" sz="3600" b="1" dirty="0" smtClean="0">
              <a:solidFill>
                <a:schemeClr val="bg1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8388424" y="6237312"/>
            <a:ext cx="5760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 smtClean="0"/>
              <a:t>12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161408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5"/>
          <p:cNvSpPr>
            <a:spLocks noChangeArrowheads="1"/>
          </p:cNvSpPr>
          <p:nvPr/>
        </p:nvSpPr>
        <p:spPr bwMode="auto">
          <a:xfrm>
            <a:off x="1403648" y="836712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sp>
        <p:nvSpPr>
          <p:cNvPr id="38" name="Rectangle 50"/>
          <p:cNvSpPr>
            <a:spLocks noChangeArrowheads="1"/>
          </p:cNvSpPr>
          <p:nvPr/>
        </p:nvSpPr>
        <p:spPr bwMode="auto">
          <a:xfrm>
            <a:off x="1403648" y="6558062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pic>
        <p:nvPicPr>
          <p:cNvPr id="3087" name="그림 3086"/>
          <p:cNvPicPr>
            <a:picLocks noChangeAspect="1"/>
          </p:cNvPicPr>
          <p:nvPr/>
        </p:nvPicPr>
        <p:blipFill rotWithShape="1">
          <a:blip r:embed="rId2"/>
          <a:srcRect l="29526" t="23206" r="29525" b="6795"/>
          <a:stretch/>
        </p:blipFill>
        <p:spPr>
          <a:xfrm>
            <a:off x="683568" y="1412776"/>
            <a:ext cx="6984776" cy="5256583"/>
          </a:xfrm>
          <a:prstGeom prst="rect">
            <a:avLst/>
          </a:prstGeom>
        </p:spPr>
      </p:pic>
      <p:sp>
        <p:nvSpPr>
          <p:cNvPr id="81" name="제목 2"/>
          <p:cNvSpPr>
            <a:spLocks noGrp="1"/>
          </p:cNvSpPr>
          <p:nvPr>
            <p:ph type="title"/>
          </p:nvPr>
        </p:nvSpPr>
        <p:spPr bwMode="auto">
          <a:xfrm>
            <a:off x="0" y="476250"/>
            <a:ext cx="6732588" cy="649288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l"/>
            <a:r>
              <a:rPr lang="ko-KR" altLang="en-US" sz="3600" b="1" dirty="0" smtClean="0">
                <a:solidFill>
                  <a:schemeClr val="bg1"/>
                </a:solidFill>
              </a:rPr>
              <a:t>변화관리의 </a:t>
            </a:r>
            <a:r>
              <a:rPr lang="en-US" altLang="ko-KR" sz="3600" b="1" dirty="0" smtClean="0">
                <a:solidFill>
                  <a:schemeClr val="bg1"/>
                </a:solidFill>
              </a:rPr>
              <a:t>7</a:t>
            </a:r>
            <a:r>
              <a:rPr lang="ko-KR" altLang="en-US" sz="3600" b="1" dirty="0" smtClean="0">
                <a:solidFill>
                  <a:schemeClr val="bg1"/>
                </a:solidFill>
              </a:rPr>
              <a:t>단계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388424" y="6237312"/>
            <a:ext cx="6480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 smtClean="0"/>
              <a:t>13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7415452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sz="2400" dirty="0">
                <a:solidFill>
                  <a:srgbClr val="3333FF"/>
                </a:solidFill>
              </a:rPr>
              <a:t>변화의 필요성과 시급성에 </a:t>
            </a:r>
            <a:r>
              <a:rPr lang="ko-KR" altLang="en-US" sz="2400" dirty="0" smtClean="0">
                <a:solidFill>
                  <a:srgbClr val="3333FF"/>
                </a:solidFill>
              </a:rPr>
              <a:t>대한 공감대</a:t>
            </a:r>
            <a:r>
              <a:rPr lang="ko-KR" altLang="en-US" sz="2400" dirty="0" smtClean="0"/>
              <a:t> 형성</a:t>
            </a:r>
            <a:endParaRPr lang="en-US" altLang="ko-KR" sz="2400" dirty="0" smtClean="0"/>
          </a:p>
          <a:p>
            <a:pPr marL="360000" indent="-360000">
              <a:buNone/>
            </a:pPr>
            <a:r>
              <a:rPr lang="en-US" altLang="ko-KR" sz="2400" dirty="0" smtClean="0"/>
              <a:t>  : </a:t>
            </a:r>
            <a:r>
              <a:rPr lang="ko-KR" altLang="en-US" sz="2400" dirty="0" smtClean="0"/>
              <a:t>바람직한 </a:t>
            </a:r>
            <a:r>
              <a:rPr lang="ko-KR" altLang="en-US" sz="2400" dirty="0"/>
              <a:t>모습과 현재의 상황에 대해 격차</a:t>
            </a:r>
            <a:r>
              <a:rPr lang="en-US" altLang="ko-KR" sz="2400" dirty="0"/>
              <a:t>(gap)</a:t>
            </a:r>
            <a:r>
              <a:rPr lang="ko-KR" altLang="en-US" sz="2400" dirty="0"/>
              <a:t>가 어느 정도인지</a:t>
            </a:r>
            <a:r>
              <a:rPr lang="en-US" altLang="ko-KR" sz="2400" dirty="0"/>
              <a:t>, </a:t>
            </a:r>
            <a:r>
              <a:rPr lang="ko-KR" altLang="en-US" sz="2400" dirty="0"/>
              <a:t>그대로 놔두면 어떻게 될 것인지에 대한 </a:t>
            </a:r>
            <a:r>
              <a:rPr lang="ko-KR" altLang="en-US" sz="2400" dirty="0" smtClean="0"/>
              <a:t>위기의식 공유</a:t>
            </a:r>
            <a:endParaRPr lang="en-US" altLang="ko-KR" sz="2400" dirty="0" smtClean="0"/>
          </a:p>
          <a:p>
            <a:pPr>
              <a:spcBef>
                <a:spcPts val="1200"/>
              </a:spcBef>
            </a:pPr>
            <a:r>
              <a:rPr lang="ko-KR" altLang="en-US" sz="2400" dirty="0" smtClean="0">
                <a:solidFill>
                  <a:srgbClr val="FF0000"/>
                </a:solidFill>
              </a:rPr>
              <a:t>양날의 칼</a:t>
            </a:r>
            <a:r>
              <a:rPr lang="en-US" altLang="ko-KR" sz="2400" dirty="0" smtClean="0"/>
              <a:t>: </a:t>
            </a:r>
            <a:r>
              <a:rPr lang="ko-KR" altLang="en-US" sz="2400" dirty="0" smtClean="0"/>
              <a:t>현재의 문제점 공유를 도약의 </a:t>
            </a:r>
            <a:r>
              <a:rPr lang="ko-KR" altLang="en-US" sz="2400" dirty="0"/>
              <a:t>발판으로 삼아 미래로 나아갈 수 있는 긍정적 에너지가 교회 공동체 안에 축적되어 있다면 변화노력에 탄력을 받을 수 있지만</a:t>
            </a:r>
            <a:r>
              <a:rPr lang="en-US" altLang="ko-KR" sz="2400" dirty="0"/>
              <a:t>, </a:t>
            </a:r>
            <a:r>
              <a:rPr lang="ko-KR" altLang="en-US" sz="2400" dirty="0"/>
              <a:t>그와 반대로 교회 내에 갈등과 원심력이 작동하고 </a:t>
            </a:r>
            <a:r>
              <a:rPr lang="ko-KR" altLang="en-US" sz="2400" dirty="0" smtClean="0"/>
              <a:t>있을 </a:t>
            </a:r>
            <a:r>
              <a:rPr lang="ko-KR" altLang="en-US" sz="2400" dirty="0"/>
              <a:t>때에는 </a:t>
            </a:r>
            <a:r>
              <a:rPr lang="ko-KR" altLang="en-US" sz="2400" dirty="0" smtClean="0"/>
              <a:t>수면 </a:t>
            </a:r>
            <a:r>
              <a:rPr lang="ko-KR" altLang="en-US" sz="2400" dirty="0"/>
              <a:t>아래에 있는 문제점들을 확산시켜 긁어 부스럼을 만드는 결과를 가져올 </a:t>
            </a:r>
            <a:r>
              <a:rPr lang="ko-KR" altLang="en-US" sz="2400" dirty="0" smtClean="0"/>
              <a:t>가능성도 있음</a:t>
            </a:r>
            <a:endParaRPr lang="ko-KR" altLang="en-US" sz="2400" dirty="0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 bwMode="auto">
          <a:xfrm>
            <a:off x="0" y="476250"/>
            <a:ext cx="6732588" cy="649288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l"/>
            <a:r>
              <a:rPr lang="ko-KR" altLang="en-US" sz="3600" b="1" dirty="0" smtClean="0">
                <a:solidFill>
                  <a:schemeClr val="bg1"/>
                </a:solidFill>
              </a:rPr>
              <a:t>변화의 필요성 공유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388424" y="6237312"/>
            <a:ext cx="5760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 smtClean="0"/>
              <a:t>14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5078605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>
            <a:off x="467544" y="1484784"/>
            <a:ext cx="8208912" cy="5040560"/>
          </a:xfrm>
        </p:spPr>
        <p:txBody>
          <a:bodyPr/>
          <a:lstStyle/>
          <a:p>
            <a:pPr algn="just"/>
            <a:r>
              <a:rPr lang="ko-KR" altLang="en-US" sz="2200" dirty="0"/>
              <a:t>‘</a:t>
            </a:r>
            <a:r>
              <a:rPr lang="ko-KR" altLang="en-US" sz="2200" dirty="0">
                <a:solidFill>
                  <a:srgbClr val="3333FF"/>
                </a:solidFill>
              </a:rPr>
              <a:t>총론 찬성</a:t>
            </a:r>
            <a:r>
              <a:rPr lang="en-US" altLang="ko-KR" sz="2200" dirty="0">
                <a:solidFill>
                  <a:srgbClr val="3333FF"/>
                </a:solidFill>
              </a:rPr>
              <a:t>, </a:t>
            </a:r>
            <a:r>
              <a:rPr lang="ko-KR" altLang="en-US" sz="2200" dirty="0">
                <a:solidFill>
                  <a:srgbClr val="3333FF"/>
                </a:solidFill>
              </a:rPr>
              <a:t>각론 반대</a:t>
            </a:r>
            <a:r>
              <a:rPr lang="ko-KR" altLang="en-US" sz="2200" dirty="0" smtClean="0"/>
              <a:t>’ 현상</a:t>
            </a:r>
            <a:endParaRPr lang="en-US" altLang="ko-KR" sz="2200" dirty="0" smtClean="0"/>
          </a:p>
          <a:p>
            <a:pPr marL="360000" indent="-360000" algn="just">
              <a:buNone/>
            </a:pPr>
            <a:r>
              <a:rPr lang="en-US" altLang="ko-KR" sz="2200" dirty="0" smtClean="0"/>
              <a:t>  : </a:t>
            </a:r>
            <a:r>
              <a:rPr lang="ko-KR" altLang="en-US" sz="2200" dirty="0" smtClean="0"/>
              <a:t>기존의 </a:t>
            </a:r>
            <a:r>
              <a:rPr lang="ko-KR" altLang="en-US" sz="2200" dirty="0"/>
              <a:t>권한관계나 영향력 판도에 있어서 변화가 초래될 때 그러한 면에 민감한 구성원들의 찬성</a:t>
            </a:r>
            <a:r>
              <a:rPr lang="en-US" altLang="ko-KR" sz="2200" dirty="0"/>
              <a:t>·</a:t>
            </a:r>
            <a:r>
              <a:rPr lang="ko-KR" altLang="en-US" sz="2200" dirty="0"/>
              <a:t>반대 의견이 표면으로 </a:t>
            </a:r>
            <a:r>
              <a:rPr lang="ko-KR" altLang="en-US" sz="2200" dirty="0" smtClean="0"/>
              <a:t>드러나게 됨</a:t>
            </a:r>
            <a:endParaRPr lang="en-US" altLang="ko-KR" sz="2200" dirty="0" smtClean="0"/>
          </a:p>
          <a:p>
            <a:pPr algn="just"/>
            <a:r>
              <a:rPr lang="ko-KR" altLang="en-US" sz="2200" dirty="0"/>
              <a:t>변화내용을 구체화하는 과정에 주요 직분을 맡고 있는 교회공동체의 리더들이 자신들의 의견을 적극적으로 개진하면서 변화과정에 동참할 수 있는 기회를 제공하고</a:t>
            </a:r>
            <a:r>
              <a:rPr lang="en-US" altLang="ko-KR" sz="2200" dirty="0"/>
              <a:t>, </a:t>
            </a:r>
            <a:r>
              <a:rPr lang="ko-KR" altLang="en-US" sz="2200" dirty="0"/>
              <a:t>더 나아가 그들의 건설적인 의견을 최대한 수용할 수 있는 채널을 열어놓는 </a:t>
            </a:r>
            <a:r>
              <a:rPr lang="ko-KR" altLang="en-US" sz="2200" dirty="0" smtClean="0"/>
              <a:t>것이 중요</a:t>
            </a:r>
            <a:r>
              <a:rPr lang="en-US" altLang="ko-KR" sz="2200" dirty="0" smtClean="0"/>
              <a:t>.</a:t>
            </a:r>
          </a:p>
          <a:p>
            <a:pPr algn="just"/>
            <a:r>
              <a:rPr lang="ko-KR" altLang="en-US" sz="2200" dirty="0"/>
              <a:t>변화추진과정에서 </a:t>
            </a:r>
            <a:r>
              <a:rPr lang="ko-KR" altLang="en-US" sz="2200" dirty="0" smtClean="0"/>
              <a:t>리더들이 </a:t>
            </a:r>
            <a:r>
              <a:rPr lang="ko-KR" altLang="en-US" sz="2200" dirty="0">
                <a:solidFill>
                  <a:srgbClr val="FF0000"/>
                </a:solidFill>
              </a:rPr>
              <a:t>변화추진의 대상</a:t>
            </a:r>
            <a:r>
              <a:rPr lang="ko-KR" altLang="en-US" sz="2200" dirty="0"/>
              <a:t>이 </a:t>
            </a:r>
            <a:r>
              <a:rPr lang="ko-KR" altLang="en-US" sz="2200" dirty="0" smtClean="0"/>
              <a:t>아니라</a:t>
            </a:r>
            <a:r>
              <a:rPr lang="en-US" altLang="ko-KR" sz="2200" dirty="0" smtClean="0"/>
              <a:t>,</a:t>
            </a:r>
            <a:r>
              <a:rPr lang="ko-KR" altLang="en-US" sz="2200" dirty="0" smtClean="0"/>
              <a:t> </a:t>
            </a:r>
            <a:r>
              <a:rPr lang="ko-KR" altLang="en-US" sz="2200" dirty="0">
                <a:solidFill>
                  <a:srgbClr val="3333FF"/>
                </a:solidFill>
              </a:rPr>
              <a:t>변화추진의 주체</a:t>
            </a:r>
            <a:r>
              <a:rPr lang="ko-KR" altLang="en-US" sz="2200" dirty="0"/>
              <a:t>로서 변화노력의 성공을 위해 기여할 수 있을 때 변화추진 내용에 대한 지지자가 될 뿐만 아니라</a:t>
            </a:r>
            <a:r>
              <a:rPr lang="en-US" altLang="ko-KR" sz="2200" dirty="0"/>
              <a:t>, </a:t>
            </a:r>
            <a:r>
              <a:rPr lang="ko-KR" altLang="en-US" sz="2200" dirty="0"/>
              <a:t>변화추진 내용의 실행단계에서 주인의식을 갖고 주도적인 역할을 수행할 수 </a:t>
            </a:r>
            <a:r>
              <a:rPr lang="ko-KR" altLang="en-US" sz="2200" dirty="0" smtClean="0"/>
              <a:t>있음</a:t>
            </a:r>
            <a:r>
              <a:rPr lang="en-US" altLang="ko-KR" sz="2200" dirty="0" smtClean="0"/>
              <a:t>.</a:t>
            </a:r>
            <a:endParaRPr lang="ko-KR" altLang="en-US" sz="2200" dirty="0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 bwMode="auto">
          <a:xfrm>
            <a:off x="0" y="476250"/>
            <a:ext cx="6732588" cy="649288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l"/>
            <a:r>
              <a:rPr lang="ko-KR" altLang="en-US" sz="3600" b="1" dirty="0" smtClean="0">
                <a:solidFill>
                  <a:schemeClr val="bg1"/>
                </a:solidFill>
              </a:rPr>
              <a:t>변화추진에 </a:t>
            </a:r>
            <a:r>
              <a:rPr lang="ko-KR" altLang="en-US" sz="3600" b="1" dirty="0">
                <a:solidFill>
                  <a:schemeClr val="bg1"/>
                </a:solidFill>
              </a:rPr>
              <a:t>대한 지지 확보</a:t>
            </a:r>
            <a:endParaRPr lang="ko-KR" altLang="en-US" sz="3600" b="1" dirty="0" smtClean="0">
              <a:solidFill>
                <a:schemeClr val="bg1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8388424" y="6237312"/>
            <a:ext cx="6480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 smtClean="0"/>
              <a:t>15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1066203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>
            <a:off x="467544" y="1700808"/>
            <a:ext cx="8363272" cy="4248472"/>
          </a:xfrm>
        </p:spPr>
        <p:txBody>
          <a:bodyPr/>
          <a:lstStyle/>
          <a:p>
            <a:r>
              <a:rPr lang="ko-KR" altLang="en-US" sz="2200" dirty="0" smtClean="0">
                <a:solidFill>
                  <a:srgbClr val="3333FF"/>
                </a:solidFill>
              </a:rPr>
              <a:t>구체적 </a:t>
            </a:r>
            <a:r>
              <a:rPr lang="ko-KR" altLang="en-US" sz="2200" dirty="0">
                <a:solidFill>
                  <a:srgbClr val="3333FF"/>
                </a:solidFill>
              </a:rPr>
              <a:t>행동지침 혹은 안내서를 </a:t>
            </a:r>
            <a:r>
              <a:rPr lang="ko-KR" altLang="en-US" sz="2200" dirty="0" smtClean="0">
                <a:solidFill>
                  <a:srgbClr val="3333FF"/>
                </a:solidFill>
              </a:rPr>
              <a:t>제공</a:t>
            </a:r>
            <a:endParaRPr lang="en-US" altLang="ko-KR" sz="2200" dirty="0" smtClean="0">
              <a:solidFill>
                <a:srgbClr val="3333FF"/>
              </a:solidFill>
            </a:endParaRPr>
          </a:p>
          <a:p>
            <a:pPr marL="360000" indent="-360000">
              <a:buNone/>
            </a:pPr>
            <a:r>
              <a:rPr lang="en-US" altLang="ko-KR" sz="2200" dirty="0" smtClean="0"/>
              <a:t> : </a:t>
            </a:r>
            <a:r>
              <a:rPr lang="ko-KR" altLang="en-US" sz="2200" dirty="0" smtClean="0">
                <a:solidFill>
                  <a:srgbClr val="3333FF"/>
                </a:solidFill>
              </a:rPr>
              <a:t>새로운 방식으로</a:t>
            </a:r>
            <a:r>
              <a:rPr lang="ko-KR" altLang="en-US" sz="2200" dirty="0" smtClean="0"/>
              <a:t> </a:t>
            </a:r>
            <a:r>
              <a:rPr lang="ko-KR" altLang="en-US" sz="2200" dirty="0"/>
              <a:t>역할을 수행하는 것과 </a:t>
            </a:r>
            <a:r>
              <a:rPr lang="ko-KR" altLang="en-US" sz="2200" dirty="0" smtClean="0">
                <a:solidFill>
                  <a:srgbClr val="FF0000"/>
                </a:solidFill>
              </a:rPr>
              <a:t>익숙한 방식으로</a:t>
            </a:r>
            <a:r>
              <a:rPr lang="ko-KR" altLang="en-US" sz="2200" dirty="0" smtClean="0"/>
              <a:t> 역할을 </a:t>
            </a:r>
            <a:r>
              <a:rPr lang="ko-KR" altLang="en-US" sz="2200" dirty="0"/>
              <a:t>수행하는 것 간에 상당한 갈등이 발생할 수 </a:t>
            </a:r>
            <a:r>
              <a:rPr lang="ko-KR" altLang="en-US" sz="2200" dirty="0" smtClean="0"/>
              <a:t>있음</a:t>
            </a:r>
            <a:endParaRPr lang="en-US" altLang="ko-KR" sz="2200" dirty="0" smtClean="0"/>
          </a:p>
          <a:p>
            <a:pPr marL="360000" indent="-360000">
              <a:spcBef>
                <a:spcPts val="1800"/>
              </a:spcBef>
              <a:buNone/>
            </a:pPr>
            <a:r>
              <a:rPr lang="en-US" altLang="ko-KR" sz="2200" dirty="0" smtClean="0">
                <a:solidFill>
                  <a:srgbClr val="FF0000"/>
                </a:solidFill>
              </a:rPr>
              <a:t> * </a:t>
            </a:r>
            <a:r>
              <a:rPr lang="ko-KR" altLang="en-US" sz="2200" dirty="0" smtClean="0">
                <a:solidFill>
                  <a:srgbClr val="FF0000"/>
                </a:solidFill>
              </a:rPr>
              <a:t>효율성의 덫</a:t>
            </a:r>
            <a:r>
              <a:rPr lang="en-US" altLang="ko-KR" sz="2200" dirty="0" smtClean="0"/>
              <a:t>: </a:t>
            </a:r>
            <a:r>
              <a:rPr lang="ko-KR" altLang="en-US" sz="2200" dirty="0" smtClean="0"/>
              <a:t>익숙한 </a:t>
            </a:r>
            <a:r>
              <a:rPr lang="ko-KR" altLang="en-US" sz="2200" dirty="0"/>
              <a:t>방식과 관행을 따라 일을 처리하는 것이 </a:t>
            </a:r>
            <a:r>
              <a:rPr lang="ko-KR" altLang="en-US" sz="2200" dirty="0" smtClean="0"/>
              <a:t>익숙하지 </a:t>
            </a:r>
            <a:r>
              <a:rPr lang="ko-KR" altLang="en-US" sz="2200" dirty="0"/>
              <a:t>않은 새로운 방식을 따라 일을 처리하는 것에 비해 당장에는 더 나은 효율성을 다져 다 줄 수 </a:t>
            </a:r>
            <a:r>
              <a:rPr lang="ko-KR" altLang="en-US" sz="2200" dirty="0" smtClean="0"/>
              <a:t>있음</a:t>
            </a:r>
            <a:r>
              <a:rPr lang="en-US" altLang="ko-KR" sz="2200" dirty="0" smtClean="0"/>
              <a:t>. </a:t>
            </a:r>
          </a:p>
          <a:p>
            <a:pPr>
              <a:spcBef>
                <a:spcPts val="1800"/>
              </a:spcBef>
            </a:pPr>
            <a:r>
              <a:rPr lang="ko-KR" altLang="en-US" sz="2200" dirty="0" smtClean="0">
                <a:solidFill>
                  <a:srgbClr val="3333FF"/>
                </a:solidFill>
              </a:rPr>
              <a:t>가시적인 작은 열매 만들기</a:t>
            </a:r>
            <a:r>
              <a:rPr lang="en-US" altLang="ko-KR" sz="2200" dirty="0" smtClean="0"/>
              <a:t>: </a:t>
            </a:r>
            <a:r>
              <a:rPr lang="ko-KR" altLang="en-US" sz="2200" dirty="0" smtClean="0"/>
              <a:t>단기간에 </a:t>
            </a:r>
            <a:r>
              <a:rPr lang="ko-KR" altLang="en-US" sz="2200" dirty="0"/>
              <a:t>특정 부문에서라도 </a:t>
            </a:r>
            <a:r>
              <a:rPr lang="ko-KR" altLang="en-US" sz="2200" dirty="0" smtClean="0"/>
              <a:t>가시적인 변화노력의 열매들을 </a:t>
            </a:r>
            <a:r>
              <a:rPr lang="ko-KR" altLang="en-US" sz="2200" dirty="0"/>
              <a:t>맺어 교회공동체 구성원들이 함께 그 열매를 맛보고 </a:t>
            </a:r>
            <a:r>
              <a:rPr lang="ko-KR" altLang="en-US" sz="2200" dirty="0" smtClean="0"/>
              <a:t>기념하도록 하는 것이 중요 </a:t>
            </a:r>
            <a:r>
              <a:rPr lang="en-US" altLang="ko-KR" sz="2200" dirty="0" smtClean="0"/>
              <a:t>(</a:t>
            </a:r>
            <a:r>
              <a:rPr lang="en-US" altLang="ko-KR" sz="2200" dirty="0" smtClean="0">
                <a:solidFill>
                  <a:srgbClr val="FF0000"/>
                </a:solidFill>
              </a:rPr>
              <a:t>power of small wins</a:t>
            </a:r>
            <a:r>
              <a:rPr lang="en-US" altLang="ko-KR" sz="2200" dirty="0" smtClean="0"/>
              <a:t>)</a:t>
            </a: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 bwMode="auto">
          <a:xfrm>
            <a:off x="0" y="476250"/>
            <a:ext cx="6732588" cy="649288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l"/>
            <a:r>
              <a:rPr lang="ko-KR" altLang="en-US" sz="3600" b="1" dirty="0">
                <a:solidFill>
                  <a:schemeClr val="bg1"/>
                </a:solidFill>
              </a:rPr>
              <a:t>변화추진 내용 </a:t>
            </a:r>
            <a:r>
              <a:rPr lang="ko-KR" altLang="en-US" sz="3600" b="1" dirty="0" smtClean="0">
                <a:solidFill>
                  <a:schemeClr val="bg1"/>
                </a:solidFill>
              </a:rPr>
              <a:t>실행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388424" y="6237312"/>
            <a:ext cx="6480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 smtClean="0"/>
              <a:t>16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6921524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>
            <a:off x="467544" y="1484784"/>
            <a:ext cx="8352928" cy="4896544"/>
          </a:xfrm>
        </p:spPr>
        <p:txBody>
          <a:bodyPr/>
          <a:lstStyle/>
          <a:p>
            <a:pPr algn="just"/>
            <a:r>
              <a:rPr lang="ko-KR" altLang="en-US" sz="2000" dirty="0">
                <a:solidFill>
                  <a:srgbClr val="3333FF"/>
                </a:solidFill>
              </a:rPr>
              <a:t>영적 계기 </a:t>
            </a:r>
            <a:r>
              <a:rPr lang="ko-KR" altLang="en-US" sz="2000" dirty="0" smtClean="0">
                <a:solidFill>
                  <a:srgbClr val="3333FF"/>
                </a:solidFill>
              </a:rPr>
              <a:t>마련하기</a:t>
            </a:r>
            <a:r>
              <a:rPr lang="en-US" altLang="ko-KR" sz="2000" dirty="0" smtClean="0"/>
              <a:t>: </a:t>
            </a:r>
            <a:r>
              <a:rPr lang="ko-KR" altLang="en-US" sz="2000" dirty="0" smtClean="0"/>
              <a:t>성도들 사이에 영적 </a:t>
            </a:r>
            <a:r>
              <a:rPr lang="ko-KR" altLang="en-US" sz="2000" dirty="0"/>
              <a:t>각성이 일어나고 헌신을 고백하는 일들이 먼저 일어날 수 있도록 도와야 </a:t>
            </a:r>
            <a:r>
              <a:rPr lang="ko-KR" altLang="en-US" sz="2000" dirty="0" smtClean="0"/>
              <a:t>함</a:t>
            </a:r>
            <a:r>
              <a:rPr lang="en-US" altLang="ko-KR" sz="2000" dirty="0" smtClean="0"/>
              <a:t>. </a:t>
            </a:r>
            <a:r>
              <a:rPr lang="ko-KR" altLang="en-US" sz="2000" dirty="0"/>
              <a:t>비전이란 바로 성도들은 하나님이 원하시는 것에 가치를 부여하며 그것이 이루어지기를 간절히 소망하는 것이기 때문에 이것은 성령의 감동하심이 있을 때 </a:t>
            </a:r>
            <a:r>
              <a:rPr lang="ko-KR" altLang="en-US" sz="2000" dirty="0" smtClean="0"/>
              <a:t>가능함</a:t>
            </a:r>
            <a:r>
              <a:rPr lang="en-US" altLang="ko-KR" sz="2000" dirty="0" smtClean="0"/>
              <a:t>.</a:t>
            </a:r>
          </a:p>
          <a:p>
            <a:pPr algn="just">
              <a:spcBef>
                <a:spcPts val="1200"/>
              </a:spcBef>
            </a:pPr>
            <a:r>
              <a:rPr lang="ko-KR" altLang="en-US" sz="2000" dirty="0">
                <a:solidFill>
                  <a:srgbClr val="3333FF"/>
                </a:solidFill>
              </a:rPr>
              <a:t>담임목회자의 전폭적인 관심과 </a:t>
            </a:r>
            <a:r>
              <a:rPr lang="ko-KR" altLang="en-US" sz="2000" dirty="0" smtClean="0">
                <a:solidFill>
                  <a:srgbClr val="3333FF"/>
                </a:solidFill>
              </a:rPr>
              <a:t>지지</a:t>
            </a:r>
            <a:r>
              <a:rPr lang="en-US" altLang="ko-KR" sz="2000" dirty="0" smtClean="0"/>
              <a:t>: </a:t>
            </a:r>
            <a:r>
              <a:rPr lang="ko-KR" altLang="en-US" sz="2000" dirty="0"/>
              <a:t>변화옹호자의 입장에서 변화과정을 선도하고 확실하게 지원해야 </a:t>
            </a:r>
            <a:r>
              <a:rPr lang="ko-KR" altLang="en-US" sz="2000" dirty="0" smtClean="0"/>
              <a:t>함</a:t>
            </a:r>
            <a:r>
              <a:rPr lang="en-US" altLang="ko-KR" sz="2000" dirty="0" smtClean="0"/>
              <a:t>. </a:t>
            </a:r>
            <a:r>
              <a:rPr lang="ko-KR" altLang="en-US" sz="2000" dirty="0"/>
              <a:t>담임목회자는 변화와 개혁에 대해 단호한 의지와 함께 모든 것에 책임을 지겠다는 </a:t>
            </a:r>
            <a:r>
              <a:rPr lang="ko-KR" altLang="en-US" sz="2000" dirty="0" smtClean="0"/>
              <a:t>자세로 솔선수범할 때 변화노력의 </a:t>
            </a:r>
            <a:r>
              <a:rPr lang="ko-KR" altLang="en-US" sz="2000" dirty="0" err="1" smtClean="0"/>
              <a:t>진정성이</a:t>
            </a:r>
            <a:r>
              <a:rPr lang="ko-KR" altLang="en-US" sz="2000" dirty="0" smtClean="0"/>
              <a:t> 확보됨</a:t>
            </a:r>
            <a:r>
              <a:rPr lang="en-US" altLang="ko-KR" sz="2000" dirty="0" smtClean="0"/>
              <a:t>.</a:t>
            </a:r>
          </a:p>
          <a:p>
            <a:pPr algn="just">
              <a:spcBef>
                <a:spcPts val="1200"/>
              </a:spcBef>
            </a:pPr>
            <a:r>
              <a:rPr lang="ko-KR" altLang="en-US" sz="2000" dirty="0">
                <a:solidFill>
                  <a:srgbClr val="3333FF"/>
                </a:solidFill>
              </a:rPr>
              <a:t>구성원들의 </a:t>
            </a:r>
            <a:r>
              <a:rPr lang="ko-KR" altLang="en-US" sz="2000" dirty="0">
                <a:solidFill>
                  <a:srgbClr val="FF0000"/>
                </a:solidFill>
              </a:rPr>
              <a:t>저항심리</a:t>
            </a:r>
            <a:r>
              <a:rPr lang="ko-KR" altLang="en-US" sz="2000" dirty="0">
                <a:solidFill>
                  <a:srgbClr val="3333FF"/>
                </a:solidFill>
              </a:rPr>
              <a:t> </a:t>
            </a:r>
            <a:r>
              <a:rPr lang="ko-KR" altLang="en-US" sz="2000" dirty="0" smtClean="0">
                <a:solidFill>
                  <a:srgbClr val="3333FF"/>
                </a:solidFill>
              </a:rPr>
              <a:t>극복하기</a:t>
            </a:r>
            <a:r>
              <a:rPr lang="en-US" altLang="ko-KR" sz="2000" dirty="0" smtClean="0"/>
              <a:t>: </a:t>
            </a:r>
            <a:r>
              <a:rPr lang="ko-KR" altLang="en-US" sz="2000" dirty="0"/>
              <a:t>저항심리가 어떤 조건 하에서 강하게 일어나는지 그 메커니즘을 잘 이해함으로써 교회 구성원들이 변화에 대한 거부감과 저항의 태도를 갖기보다는 보다 큰 대의</a:t>
            </a:r>
            <a:r>
              <a:rPr lang="en-US" altLang="ko-KR" sz="2000" dirty="0"/>
              <a:t>(</a:t>
            </a:r>
            <a:r>
              <a:rPr lang="ko-KR" altLang="en-US" sz="2000" dirty="0"/>
              <a:t>大義</a:t>
            </a:r>
            <a:r>
              <a:rPr lang="en-US" altLang="ko-KR" sz="2000" dirty="0"/>
              <a:t>)—</a:t>
            </a:r>
            <a:r>
              <a:rPr lang="ko-KR" altLang="en-US" sz="2000" dirty="0"/>
              <a:t>하나님의 뜻에 부합된 교회공동체 구축</a:t>
            </a:r>
            <a:r>
              <a:rPr lang="en-US" altLang="ko-KR" sz="2000" dirty="0"/>
              <a:t>—</a:t>
            </a:r>
            <a:r>
              <a:rPr lang="ko-KR" altLang="en-US" sz="2000" dirty="0"/>
              <a:t>를 이해하고 그것을 실현하기 위한 변화노력에 참여적 자세와 협조적 태도를 갖고 동참할 수 있도록 그 여건을 조성하는 것이 중요</a:t>
            </a:r>
            <a:endParaRPr lang="en-US" altLang="ko-KR" sz="2000" dirty="0" smtClean="0"/>
          </a:p>
          <a:p>
            <a:pPr algn="just"/>
            <a:endParaRPr lang="en-US" altLang="ko-KR" sz="2000" dirty="0" smtClean="0"/>
          </a:p>
          <a:p>
            <a:pPr algn="just"/>
            <a:endParaRPr lang="ko-KR" altLang="en-US" sz="2000" dirty="0"/>
          </a:p>
        </p:txBody>
      </p:sp>
      <p:sp>
        <p:nvSpPr>
          <p:cNvPr id="4" name="제목 2"/>
          <p:cNvSpPr>
            <a:spLocks noGrp="1"/>
          </p:cNvSpPr>
          <p:nvPr>
            <p:ph type="title"/>
          </p:nvPr>
        </p:nvSpPr>
        <p:spPr bwMode="auto">
          <a:xfrm>
            <a:off x="0" y="476250"/>
            <a:ext cx="6732588" cy="649288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l"/>
            <a:r>
              <a:rPr lang="ko-KR" altLang="en-US" sz="3600" b="1" dirty="0" smtClean="0">
                <a:solidFill>
                  <a:schemeClr val="bg1"/>
                </a:solidFill>
              </a:rPr>
              <a:t>변화관리에서 유의할 점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388424" y="6237312"/>
            <a:ext cx="6480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 smtClean="0"/>
              <a:t>17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3087258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>
            <a:off x="467544" y="1556792"/>
            <a:ext cx="8352928" cy="4896544"/>
          </a:xfrm>
        </p:spPr>
        <p:txBody>
          <a:bodyPr/>
          <a:lstStyle/>
          <a:p>
            <a:pPr algn="just"/>
            <a:r>
              <a:rPr lang="ko-KR" altLang="en-US" sz="2000" dirty="0">
                <a:solidFill>
                  <a:srgbClr val="3333FF"/>
                </a:solidFill>
              </a:rPr>
              <a:t>구성원들을 변화의 주체로 세우기</a:t>
            </a:r>
            <a:r>
              <a:rPr lang="en-US" altLang="ko-KR" sz="2000" dirty="0" smtClean="0"/>
              <a:t>: </a:t>
            </a:r>
            <a:r>
              <a:rPr lang="ko-KR" altLang="en-US" sz="2000" dirty="0"/>
              <a:t>정서적 측면의 변화관리에서 가장 중요한 것은 교회 구성원들 안에 내재되어 있는 </a:t>
            </a:r>
            <a:r>
              <a:rPr lang="ko-KR" altLang="en-US" sz="2000" dirty="0">
                <a:solidFill>
                  <a:srgbClr val="FF0000"/>
                </a:solidFill>
              </a:rPr>
              <a:t>변화에 대한 의구심과 저항심리와 </a:t>
            </a:r>
            <a:r>
              <a:rPr lang="ko-KR" altLang="en-US" sz="2000" dirty="0" smtClean="0">
                <a:solidFill>
                  <a:srgbClr val="FF0000"/>
                </a:solidFill>
              </a:rPr>
              <a:t>냉소주의</a:t>
            </a:r>
            <a:r>
              <a:rPr lang="ko-KR" altLang="en-US" sz="2000" dirty="0" smtClean="0"/>
              <a:t>를 </a:t>
            </a:r>
            <a:r>
              <a:rPr lang="ko-KR" altLang="en-US" sz="2000" dirty="0"/>
              <a:t>극복하고</a:t>
            </a:r>
            <a:r>
              <a:rPr lang="en-US" altLang="ko-KR" sz="2000" dirty="0"/>
              <a:t>, </a:t>
            </a:r>
            <a:r>
              <a:rPr lang="ko-KR" altLang="en-US" sz="2000" dirty="0"/>
              <a:t>그들로 하여금 변화의 필요성과 변화방향 그리고 변화 이후의 미래상에 대해 지지하고 변화노력에 동참하도록 이끄는 </a:t>
            </a:r>
            <a:r>
              <a:rPr lang="ko-KR" altLang="en-US" sz="2000" dirty="0" smtClean="0"/>
              <a:t>것임</a:t>
            </a:r>
            <a:r>
              <a:rPr lang="en-US" altLang="ko-KR" sz="2000" dirty="0" smtClean="0"/>
              <a:t>.</a:t>
            </a:r>
          </a:p>
          <a:p>
            <a:pPr algn="just">
              <a:spcBef>
                <a:spcPts val="1200"/>
              </a:spcBef>
            </a:pPr>
            <a:r>
              <a:rPr lang="ko-KR" altLang="en-US" sz="2000" dirty="0">
                <a:solidFill>
                  <a:srgbClr val="FF0000"/>
                </a:solidFill>
              </a:rPr>
              <a:t>조급증 </a:t>
            </a:r>
            <a:r>
              <a:rPr lang="ko-KR" altLang="en-US" sz="2000" dirty="0">
                <a:solidFill>
                  <a:srgbClr val="3333FF"/>
                </a:solidFill>
              </a:rPr>
              <a:t>극복과 일관성 </a:t>
            </a:r>
            <a:r>
              <a:rPr lang="ko-KR" altLang="en-US" sz="2000" dirty="0" smtClean="0">
                <a:solidFill>
                  <a:srgbClr val="3333FF"/>
                </a:solidFill>
              </a:rPr>
              <a:t>유지</a:t>
            </a:r>
            <a:r>
              <a:rPr lang="en-US" altLang="ko-KR" sz="2000" dirty="0" smtClean="0">
                <a:solidFill>
                  <a:srgbClr val="3333FF"/>
                </a:solidFill>
              </a:rPr>
              <a:t>(</a:t>
            </a:r>
            <a:r>
              <a:rPr lang="ko-KR" altLang="en-US" sz="2000" dirty="0" smtClean="0">
                <a:solidFill>
                  <a:srgbClr val="3333FF"/>
                </a:solidFill>
              </a:rPr>
              <a:t>과거로 회귀하려는 관성 극복</a:t>
            </a:r>
            <a:r>
              <a:rPr lang="en-US" altLang="ko-KR" sz="2000" dirty="0" smtClean="0">
                <a:solidFill>
                  <a:srgbClr val="3333FF"/>
                </a:solidFill>
              </a:rPr>
              <a:t>)</a:t>
            </a:r>
            <a:r>
              <a:rPr lang="en-US" altLang="ko-KR" sz="2000" dirty="0" smtClean="0"/>
              <a:t>: </a:t>
            </a:r>
            <a:r>
              <a:rPr lang="ko-KR" altLang="en-US" sz="2000" dirty="0"/>
              <a:t>구성원들이 새로운 조직구조와 운영시스템에 익숙해지고 새로운 사고방식과 행동양식 그리고 업무수행방식 등을 몸에 익힘으로써 새로운 행동규범과 조직문화가 형성되어 정착되기까지는 상당한 시간과 일관성 있는 집중적 노력이 </a:t>
            </a:r>
            <a:r>
              <a:rPr lang="ko-KR" altLang="en-US" sz="2000" dirty="0" smtClean="0"/>
              <a:t>필요함</a:t>
            </a:r>
            <a:r>
              <a:rPr lang="en-US" altLang="ko-KR" sz="2000" dirty="0" smtClean="0"/>
              <a:t>. </a:t>
            </a:r>
          </a:p>
          <a:p>
            <a:pPr algn="just">
              <a:spcBef>
                <a:spcPts val="1200"/>
              </a:spcBef>
            </a:pPr>
            <a:r>
              <a:rPr lang="ko-KR" altLang="en-US" sz="2000" dirty="0">
                <a:solidFill>
                  <a:srgbClr val="3333FF"/>
                </a:solidFill>
              </a:rPr>
              <a:t>새로운 제도를 조직문화로 승화시키기</a:t>
            </a:r>
            <a:r>
              <a:rPr lang="en-US" altLang="ko-KR" sz="2000" dirty="0" smtClean="0"/>
              <a:t>: </a:t>
            </a:r>
            <a:r>
              <a:rPr lang="ko-KR" altLang="en-US" sz="2000" dirty="0"/>
              <a:t>과거의 관성이 강하게 작용하면 할수록 새로운 제도와 시스템이 교회공동체 안에 뿌리내려 </a:t>
            </a:r>
            <a:r>
              <a:rPr lang="ko-KR" altLang="en-US" sz="2000" dirty="0" smtClean="0"/>
              <a:t>정착되기까지 변화과정에서 </a:t>
            </a:r>
            <a:r>
              <a:rPr lang="ko-KR" altLang="en-US" sz="2000" dirty="0"/>
              <a:t>더 많은 에너지와 자원이 </a:t>
            </a:r>
            <a:r>
              <a:rPr lang="ko-KR" altLang="en-US" sz="2000" dirty="0" smtClean="0"/>
              <a:t>지속적으로 투입되어야 함</a:t>
            </a:r>
            <a:r>
              <a:rPr lang="en-US" altLang="ko-KR" sz="2000" dirty="0" smtClean="0"/>
              <a:t>. </a:t>
            </a:r>
            <a:endParaRPr lang="ko-KR" altLang="en-US" sz="2000" dirty="0"/>
          </a:p>
        </p:txBody>
      </p:sp>
      <p:sp>
        <p:nvSpPr>
          <p:cNvPr id="4" name="제목 2"/>
          <p:cNvSpPr>
            <a:spLocks noGrp="1"/>
          </p:cNvSpPr>
          <p:nvPr>
            <p:ph type="title"/>
          </p:nvPr>
        </p:nvSpPr>
        <p:spPr bwMode="auto">
          <a:xfrm>
            <a:off x="0" y="476250"/>
            <a:ext cx="6732588" cy="649288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l"/>
            <a:r>
              <a:rPr lang="ko-KR" altLang="en-US" sz="3600" b="1" dirty="0" smtClean="0">
                <a:solidFill>
                  <a:schemeClr val="bg1"/>
                </a:solidFill>
              </a:rPr>
              <a:t>변화관리에서 유의할 점 </a:t>
            </a:r>
            <a:r>
              <a:rPr lang="en-US" altLang="ko-KR" sz="2800" b="1" dirty="0" smtClean="0">
                <a:solidFill>
                  <a:schemeClr val="bg1"/>
                </a:solidFill>
              </a:rPr>
              <a:t>(</a:t>
            </a:r>
            <a:r>
              <a:rPr lang="en-US" altLang="ko-KR" sz="2800" b="1" dirty="0" err="1" smtClean="0">
                <a:solidFill>
                  <a:schemeClr val="bg1"/>
                </a:solidFill>
              </a:rPr>
              <a:t>con’d</a:t>
            </a:r>
            <a:r>
              <a:rPr lang="en-US" altLang="ko-KR" sz="2800" b="1" dirty="0" smtClean="0">
                <a:solidFill>
                  <a:schemeClr val="bg1"/>
                </a:solidFill>
              </a:rPr>
              <a:t>)</a:t>
            </a:r>
            <a:endParaRPr lang="ko-KR" altLang="en-US" sz="2800" b="1" dirty="0" smtClean="0">
              <a:solidFill>
                <a:schemeClr val="bg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388424" y="6237312"/>
            <a:ext cx="6480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mtClean="0"/>
              <a:t>18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6591194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5"/>
          <p:cNvSpPr>
            <a:spLocks noChangeArrowheads="1"/>
          </p:cNvSpPr>
          <p:nvPr/>
        </p:nvSpPr>
        <p:spPr bwMode="auto">
          <a:xfrm>
            <a:off x="1403648" y="1484784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grpSp>
        <p:nvGrpSpPr>
          <p:cNvPr id="5" name="Group 1"/>
          <p:cNvGrpSpPr>
            <a:grpSpLocks/>
          </p:cNvGrpSpPr>
          <p:nvPr/>
        </p:nvGrpSpPr>
        <p:grpSpPr bwMode="auto">
          <a:xfrm>
            <a:off x="467544" y="1484783"/>
            <a:ext cx="8208912" cy="4752529"/>
            <a:chOff x="2781" y="2705"/>
            <a:chExt cx="6480" cy="3240"/>
          </a:xfrm>
        </p:grpSpPr>
        <p:grpSp>
          <p:nvGrpSpPr>
            <p:cNvPr id="6" name="Group 11"/>
            <p:cNvGrpSpPr>
              <a:grpSpLocks/>
            </p:cNvGrpSpPr>
            <p:nvPr/>
          </p:nvGrpSpPr>
          <p:grpSpPr bwMode="auto">
            <a:xfrm>
              <a:off x="4761" y="2705"/>
              <a:ext cx="2520" cy="1080"/>
              <a:chOff x="4761" y="11705"/>
              <a:chExt cx="2520" cy="1080"/>
            </a:xfrm>
          </p:grpSpPr>
          <p:sp>
            <p:nvSpPr>
              <p:cNvPr id="16" name="Rectangle 14"/>
              <p:cNvSpPr>
                <a:spLocks noChangeArrowheads="1"/>
              </p:cNvSpPr>
              <p:nvPr/>
            </p:nvSpPr>
            <p:spPr bwMode="auto">
              <a:xfrm>
                <a:off x="4761" y="11705"/>
                <a:ext cx="2520" cy="54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ko-KR" altLang="ko-KR" b="1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cs typeface="Times New Roman" panose="02020603050405020304" pitchFamily="18" charset="0"/>
                  </a:rPr>
                  <a:t>현재 상태</a:t>
                </a:r>
                <a:r>
                  <a:rPr kumimoji="0" lang="ko-KR" altLang="en-US" b="1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cs typeface="Times New Roman" panose="02020603050405020304" pitchFamily="18" charset="0"/>
                  </a:rPr>
                  <a:t> </a:t>
                </a:r>
                <a:r>
                  <a:rPr kumimoji="0" lang="en-US" altLang="ko-KR" b="1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cs typeface="Times New Roman" panose="02020603050405020304" pitchFamily="18" charset="0"/>
                  </a:rPr>
                  <a:t>(As is)</a:t>
                </a:r>
                <a:endParaRPr kumimoji="0" lang="en-US" altLang="ko-KR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7" name="Rectangle 13"/>
              <p:cNvSpPr>
                <a:spLocks noChangeArrowheads="1"/>
              </p:cNvSpPr>
              <p:nvPr/>
            </p:nvSpPr>
            <p:spPr bwMode="auto">
              <a:xfrm>
                <a:off x="4761" y="12245"/>
                <a:ext cx="1260" cy="54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ko-KR" altLang="ko-KR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cs typeface="Times New Roman" panose="02020603050405020304" pitchFamily="18" charset="0"/>
                  </a:rPr>
                  <a:t>조직모형</a:t>
                </a:r>
                <a:endParaRPr kumimoji="0" lang="ko-KR" altLang="ko-KR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8" name="Rectangle 12"/>
              <p:cNvSpPr>
                <a:spLocks noChangeArrowheads="1"/>
              </p:cNvSpPr>
              <p:nvPr/>
            </p:nvSpPr>
            <p:spPr bwMode="auto">
              <a:xfrm>
                <a:off x="6021" y="12245"/>
                <a:ext cx="1260" cy="54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ko-KR" altLang="ko-KR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cs typeface="Times New Roman" panose="02020603050405020304" pitchFamily="18" charset="0"/>
                  </a:rPr>
                  <a:t>사역모형</a:t>
                </a:r>
                <a:endParaRPr kumimoji="0" lang="ko-KR" altLang="ko-KR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</p:grpSp>
        <p:grpSp>
          <p:nvGrpSpPr>
            <p:cNvPr id="7" name="Group 7"/>
            <p:cNvGrpSpPr>
              <a:grpSpLocks/>
            </p:cNvGrpSpPr>
            <p:nvPr/>
          </p:nvGrpSpPr>
          <p:grpSpPr bwMode="auto">
            <a:xfrm>
              <a:off x="4761" y="4865"/>
              <a:ext cx="2520" cy="1080"/>
              <a:chOff x="4761" y="11705"/>
              <a:chExt cx="2520" cy="1080"/>
            </a:xfrm>
          </p:grpSpPr>
          <p:sp>
            <p:nvSpPr>
              <p:cNvPr id="13" name="Rectangle 10"/>
              <p:cNvSpPr>
                <a:spLocks noChangeArrowheads="1"/>
              </p:cNvSpPr>
              <p:nvPr/>
            </p:nvSpPr>
            <p:spPr bwMode="auto">
              <a:xfrm>
                <a:off x="4761" y="11705"/>
                <a:ext cx="2520" cy="54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ko-KR" altLang="ko-KR" b="1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cs typeface="Times New Roman" panose="02020603050405020304" pitchFamily="18" charset="0"/>
                  </a:rPr>
                  <a:t>변화된 상태</a:t>
                </a:r>
                <a:r>
                  <a:rPr kumimoji="0" lang="ko-KR" altLang="en-US" b="1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cs typeface="Times New Roman" panose="02020603050405020304" pitchFamily="18" charset="0"/>
                  </a:rPr>
                  <a:t> </a:t>
                </a:r>
                <a:r>
                  <a:rPr kumimoji="0" lang="en-US" altLang="ko-KR" b="1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cs typeface="Times New Roman" panose="02020603050405020304" pitchFamily="18" charset="0"/>
                  </a:rPr>
                  <a:t>(To be)</a:t>
                </a:r>
                <a:endParaRPr kumimoji="0" lang="en-US" altLang="ko-KR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4" name="Rectangle 9"/>
              <p:cNvSpPr>
                <a:spLocks noChangeArrowheads="1"/>
              </p:cNvSpPr>
              <p:nvPr/>
            </p:nvSpPr>
            <p:spPr bwMode="auto">
              <a:xfrm>
                <a:off x="4761" y="12245"/>
                <a:ext cx="1260" cy="54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ko-KR" altLang="ko-KR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cs typeface="Times New Roman" panose="02020603050405020304" pitchFamily="18" charset="0"/>
                  </a:rPr>
                  <a:t>조직모형</a:t>
                </a:r>
                <a:endParaRPr kumimoji="0" lang="ko-KR" altLang="ko-KR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5" name="Rectangle 8"/>
              <p:cNvSpPr>
                <a:spLocks noChangeArrowheads="1"/>
              </p:cNvSpPr>
              <p:nvPr/>
            </p:nvSpPr>
            <p:spPr bwMode="auto">
              <a:xfrm>
                <a:off x="6021" y="12245"/>
                <a:ext cx="1260" cy="54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ko-KR" altLang="ko-KR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cs typeface="Times New Roman" panose="02020603050405020304" pitchFamily="18" charset="0"/>
                  </a:rPr>
                  <a:t>사역모형</a:t>
                </a:r>
                <a:endParaRPr kumimoji="0" lang="ko-KR" altLang="ko-KR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</p:grpSp>
        <p:sp>
          <p:nvSpPr>
            <p:cNvPr id="8" name="Line 6"/>
            <p:cNvSpPr>
              <a:spLocks noChangeShapeType="1"/>
            </p:cNvSpPr>
            <p:nvPr/>
          </p:nvSpPr>
          <p:spPr bwMode="auto">
            <a:xfrm>
              <a:off x="6021" y="3785"/>
              <a:ext cx="0" cy="108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9" name="Line 5"/>
            <p:cNvSpPr>
              <a:spLocks noChangeShapeType="1"/>
            </p:cNvSpPr>
            <p:nvPr/>
          </p:nvSpPr>
          <p:spPr bwMode="auto">
            <a:xfrm>
              <a:off x="4401" y="4325"/>
              <a:ext cx="144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10" name="Line 4"/>
            <p:cNvSpPr>
              <a:spLocks noChangeShapeType="1"/>
            </p:cNvSpPr>
            <p:nvPr/>
          </p:nvSpPr>
          <p:spPr bwMode="auto">
            <a:xfrm flipH="1">
              <a:off x="6201" y="4325"/>
              <a:ext cx="126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11" name="Rectangle 3"/>
            <p:cNvSpPr>
              <a:spLocks noChangeArrowheads="1"/>
            </p:cNvSpPr>
            <p:nvPr/>
          </p:nvSpPr>
          <p:spPr bwMode="auto">
            <a:xfrm>
              <a:off x="2781" y="3965"/>
              <a:ext cx="1617" cy="7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ko-KR" altLang="ko-KR" b="1" i="0" u="none" strike="noStrike" cap="none" normalizeH="0" baseline="0" dirty="0" smtClean="0">
                  <a:ln>
                    <a:noFill/>
                  </a:ln>
                  <a:solidFill>
                    <a:srgbClr val="3333FF"/>
                  </a:solidFill>
                  <a:effectLst/>
                  <a:cs typeface="Times New Roman" panose="02020603050405020304" pitchFamily="18" charset="0"/>
                </a:rPr>
                <a:t>제도적</a:t>
              </a:r>
              <a:r>
                <a:rPr kumimoji="0" lang="ko-KR" altLang="en-US" b="0" i="0" u="none" strike="noStrike" cap="none" normalizeH="0" baseline="0" dirty="0" smtClean="0">
                  <a:ln>
                    <a:noFill/>
                  </a:ln>
                  <a:solidFill>
                    <a:srgbClr val="3333FF"/>
                  </a:solidFill>
                  <a:effectLst/>
                  <a:cs typeface="Times New Roman" panose="02020603050405020304" pitchFamily="18" charset="0"/>
                </a:rPr>
                <a:t> </a:t>
              </a:r>
              <a:endParaRPr kumimoji="0" lang="ko-KR" altLang="en-US" b="0" i="0" u="none" strike="noStrike" cap="none" normalizeH="0" baseline="0" dirty="0" smtClean="0">
                <a:ln>
                  <a:noFill/>
                </a:ln>
                <a:solidFill>
                  <a:srgbClr val="3333FF"/>
                </a:solidFill>
                <a:effectLst/>
              </a:endParaRP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ko-KR" altLang="en-US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cs typeface="Times New Roman" panose="02020603050405020304" pitchFamily="18" charset="0"/>
                </a:rPr>
                <a:t>측면의 변화</a:t>
              </a:r>
              <a:endParaRPr kumimoji="0" lang="ko-KR" alt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2" name="Rectangle 2"/>
            <p:cNvSpPr>
              <a:spLocks noChangeArrowheads="1"/>
            </p:cNvSpPr>
            <p:nvPr/>
          </p:nvSpPr>
          <p:spPr bwMode="auto">
            <a:xfrm>
              <a:off x="7461" y="3965"/>
              <a:ext cx="1800" cy="7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ko-KR" altLang="ko-KR" b="1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cs typeface="Times New Roman" panose="02020603050405020304" pitchFamily="18" charset="0"/>
                </a:rPr>
                <a:t>정서적</a:t>
              </a:r>
              <a:r>
                <a:rPr kumimoji="0" lang="ko-KR" altLang="en-US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cs typeface="Times New Roman" panose="02020603050405020304" pitchFamily="18" charset="0"/>
                </a:rPr>
                <a:t> </a:t>
              </a:r>
              <a:endParaRPr kumimoji="0" lang="ko-KR" alt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endParaRP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ko-KR" altLang="en-US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cs typeface="Times New Roman" panose="02020603050405020304" pitchFamily="18" charset="0"/>
                </a:rPr>
                <a:t>측면의 변화</a:t>
              </a:r>
              <a:endParaRPr kumimoji="0" lang="ko-KR" alt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</p:grpSp>
      <p:sp>
        <p:nvSpPr>
          <p:cNvPr id="19" name="Rectangle 24"/>
          <p:cNvSpPr>
            <a:spLocks noChangeArrowheads="1"/>
          </p:cNvSpPr>
          <p:nvPr/>
        </p:nvSpPr>
        <p:spPr bwMode="auto">
          <a:xfrm>
            <a:off x="1403648" y="1941984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sp>
        <p:nvSpPr>
          <p:cNvPr id="20" name="제목 2"/>
          <p:cNvSpPr>
            <a:spLocks noGrp="1"/>
          </p:cNvSpPr>
          <p:nvPr>
            <p:ph type="title"/>
          </p:nvPr>
        </p:nvSpPr>
        <p:spPr bwMode="auto">
          <a:xfrm>
            <a:off x="0" y="476250"/>
            <a:ext cx="6732588" cy="649288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l"/>
            <a:r>
              <a:rPr lang="ko-KR" altLang="en-US" sz="3600" b="1" dirty="0" smtClean="0">
                <a:solidFill>
                  <a:schemeClr val="bg1"/>
                </a:solidFill>
              </a:rPr>
              <a:t>변화관리의 두 가지 측면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8388424" y="6237312"/>
            <a:ext cx="5040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 smtClean="0"/>
              <a:t>2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1982423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>
            <a:off x="457200" y="1600200"/>
            <a:ext cx="8363272" cy="4525963"/>
          </a:xfrm>
        </p:spPr>
        <p:txBody>
          <a:bodyPr/>
          <a:lstStyle/>
          <a:p>
            <a:r>
              <a:rPr lang="ko-KR" altLang="ko-KR" sz="2800" dirty="0">
                <a:solidFill>
                  <a:srgbClr val="3333FF"/>
                </a:solidFill>
              </a:rPr>
              <a:t>제도적 </a:t>
            </a:r>
            <a:r>
              <a:rPr lang="ko-KR" altLang="ko-KR" sz="2800" dirty="0" smtClean="0">
                <a:solidFill>
                  <a:srgbClr val="3333FF"/>
                </a:solidFill>
              </a:rPr>
              <a:t>측면</a:t>
            </a:r>
            <a:endParaRPr lang="en-US" altLang="ko-KR" sz="2800" dirty="0" smtClean="0">
              <a:solidFill>
                <a:srgbClr val="3333FF"/>
              </a:solidFill>
            </a:endParaRPr>
          </a:p>
          <a:p>
            <a:pPr marL="360000" indent="-360000">
              <a:buNone/>
            </a:pPr>
            <a:r>
              <a:rPr lang="en-US" altLang="ko-KR" sz="2600" dirty="0" smtClean="0"/>
              <a:t> :</a:t>
            </a:r>
            <a:r>
              <a:rPr lang="ko-KR" altLang="ko-KR" sz="2600" dirty="0" smtClean="0"/>
              <a:t> </a:t>
            </a:r>
            <a:r>
              <a:rPr lang="ko-KR" altLang="ko-KR" sz="2600" dirty="0"/>
              <a:t>현재의 조직모형이나 사역모형이 미래에 어떠한 모습으로 바뀌는 것이 바람직한지를 논리적이고 체계적인 방식으로 구상하고 설계하는 </a:t>
            </a:r>
            <a:r>
              <a:rPr lang="ko-KR" altLang="en-US" sz="2600" dirty="0"/>
              <a:t>것</a:t>
            </a:r>
            <a:endParaRPr lang="en-US" altLang="ko-KR" sz="2600" dirty="0" smtClean="0"/>
          </a:p>
          <a:p>
            <a:pPr marL="360000" indent="-360000">
              <a:buNone/>
            </a:pPr>
            <a:endParaRPr lang="en-US" altLang="ko-KR" sz="2800" dirty="0" smtClean="0"/>
          </a:p>
          <a:p>
            <a:r>
              <a:rPr lang="ko-KR" altLang="ko-KR" sz="2800" dirty="0">
                <a:solidFill>
                  <a:srgbClr val="FF0000"/>
                </a:solidFill>
              </a:rPr>
              <a:t>정서적 </a:t>
            </a:r>
            <a:r>
              <a:rPr lang="ko-KR" altLang="ko-KR" sz="2800" dirty="0" smtClean="0">
                <a:solidFill>
                  <a:srgbClr val="FF0000"/>
                </a:solidFill>
              </a:rPr>
              <a:t>측면</a:t>
            </a:r>
            <a:endParaRPr lang="en-US" altLang="ko-KR" sz="2800" dirty="0" smtClean="0">
              <a:solidFill>
                <a:srgbClr val="FF0000"/>
              </a:solidFill>
            </a:endParaRPr>
          </a:p>
          <a:p>
            <a:pPr marL="360000" indent="-360000">
              <a:buNone/>
            </a:pPr>
            <a:r>
              <a:rPr lang="en-US" altLang="ko-KR" sz="2600" dirty="0"/>
              <a:t> </a:t>
            </a:r>
            <a:r>
              <a:rPr lang="en-US" altLang="ko-KR" sz="2600" dirty="0" smtClean="0"/>
              <a:t>:</a:t>
            </a:r>
            <a:r>
              <a:rPr lang="ko-KR" altLang="ko-KR" sz="2600" dirty="0" smtClean="0"/>
              <a:t> </a:t>
            </a:r>
            <a:r>
              <a:rPr lang="ko-KR" altLang="ko-KR" sz="2600" dirty="0"/>
              <a:t>조직 구성원들의 신념체계</a:t>
            </a:r>
            <a:r>
              <a:rPr lang="en-US" altLang="ko-KR" sz="2600" dirty="0"/>
              <a:t>, </a:t>
            </a:r>
            <a:r>
              <a:rPr lang="ko-KR" altLang="ko-KR" sz="2600" dirty="0"/>
              <a:t>사고방식</a:t>
            </a:r>
            <a:r>
              <a:rPr lang="en-US" altLang="ko-KR" sz="2600" dirty="0"/>
              <a:t>, </a:t>
            </a:r>
            <a:r>
              <a:rPr lang="ko-KR" altLang="ko-KR" sz="2600" dirty="0"/>
              <a:t>태도</a:t>
            </a:r>
            <a:r>
              <a:rPr lang="en-US" altLang="ko-KR" sz="2600" dirty="0"/>
              <a:t>, </a:t>
            </a:r>
            <a:r>
              <a:rPr lang="ko-KR" altLang="ko-KR" sz="2600" dirty="0"/>
              <a:t>행동양식</a:t>
            </a:r>
            <a:r>
              <a:rPr lang="en-US" altLang="ko-KR" sz="2600" dirty="0"/>
              <a:t>, </a:t>
            </a:r>
            <a:r>
              <a:rPr lang="ko-KR" altLang="ko-KR" sz="2600" dirty="0"/>
              <a:t>사역수행방식 등을 조직이 지향하는 변화노력의 방향에 맞춰 바꿔나가는 </a:t>
            </a:r>
            <a:r>
              <a:rPr lang="ko-KR" altLang="en-US" sz="2600" dirty="0"/>
              <a:t>것</a:t>
            </a: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 bwMode="auto">
          <a:xfrm>
            <a:off x="0" y="476250"/>
            <a:ext cx="6732588" cy="649288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l"/>
            <a:endParaRPr lang="ko-KR" altLang="en-US" sz="3600" b="1" dirty="0" smtClean="0">
              <a:solidFill>
                <a:schemeClr val="bg1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8388424" y="6237312"/>
            <a:ext cx="5040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 smtClean="0"/>
              <a:t>3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1039609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내용 개체 틀 1"/>
          <p:cNvSpPr>
            <a:spLocks noGrp="1"/>
          </p:cNvSpPr>
          <p:nvPr>
            <p:ph idx="1"/>
          </p:nvPr>
        </p:nvSpPr>
        <p:spPr bwMode="auto">
          <a:xfrm>
            <a:off x="539552" y="1628800"/>
            <a:ext cx="8208963" cy="4465637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ts val="1200"/>
              </a:spcBef>
            </a:pPr>
            <a:r>
              <a:rPr lang="ko-KR" altLang="en-US" sz="2600" dirty="0" smtClean="0"/>
              <a:t>변화에 둔감</a:t>
            </a:r>
            <a:r>
              <a:rPr lang="en-US" altLang="ko-KR" sz="2600" dirty="0"/>
              <a:t>:</a:t>
            </a:r>
            <a:r>
              <a:rPr lang="en-US" altLang="ko-KR" sz="2600" dirty="0" smtClean="0"/>
              <a:t> Frog in the Pot</a:t>
            </a:r>
          </a:p>
          <a:p>
            <a:pPr>
              <a:spcBef>
                <a:spcPts val="1200"/>
              </a:spcBef>
            </a:pPr>
            <a:r>
              <a:rPr lang="ko-KR" altLang="en-US" sz="2600" dirty="0" smtClean="0"/>
              <a:t>과거회고적 경향 </a:t>
            </a:r>
            <a:r>
              <a:rPr lang="en-US" altLang="ko-KR" sz="2600" dirty="0" smtClean="0"/>
              <a:t>(vs. </a:t>
            </a:r>
            <a:r>
              <a:rPr lang="ko-KR" altLang="en-US" sz="2600" dirty="0" smtClean="0"/>
              <a:t>미래지향적 경향</a:t>
            </a:r>
            <a:r>
              <a:rPr lang="en-US" altLang="ko-KR" sz="2600" dirty="0" smtClean="0"/>
              <a:t>)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ko-KR" altLang="en-US" sz="2200" dirty="0" smtClean="0"/>
              <a:t>   </a:t>
            </a:r>
            <a:r>
              <a:rPr lang="en-US" altLang="ko-KR" sz="2200" dirty="0" smtClean="0"/>
              <a:t>- </a:t>
            </a:r>
            <a:r>
              <a:rPr lang="ko-KR" altLang="en-US" sz="2200" dirty="0" smtClean="0"/>
              <a:t>전통</a:t>
            </a:r>
            <a:r>
              <a:rPr lang="en-US" altLang="ko-KR" sz="2200" dirty="0" smtClean="0"/>
              <a:t>(</a:t>
            </a:r>
            <a:r>
              <a:rPr lang="ko-KR" altLang="en-US" sz="2200" dirty="0" smtClean="0"/>
              <a:t>관습</a:t>
            </a:r>
            <a:r>
              <a:rPr lang="en-US" altLang="ko-KR" sz="2200" dirty="0" smtClean="0"/>
              <a:t>)</a:t>
            </a:r>
            <a:r>
              <a:rPr lang="ko-KR" altLang="en-US" sz="2200" dirty="0" smtClean="0"/>
              <a:t>의 힘이 작용</a:t>
            </a:r>
            <a:r>
              <a:rPr lang="en-US" altLang="ko-KR" sz="2200" dirty="0" smtClean="0"/>
              <a:t>: </a:t>
            </a:r>
            <a:r>
              <a:rPr lang="ko-KR" altLang="en-US" sz="2200" dirty="0" smtClean="0"/>
              <a:t>배고픈 원숭이 실험</a:t>
            </a:r>
            <a:endParaRPr lang="en-US" altLang="ko-KR" sz="2200" dirty="0" smtClean="0"/>
          </a:p>
          <a:p>
            <a:pPr marL="0" indent="0">
              <a:spcBef>
                <a:spcPts val="600"/>
              </a:spcBef>
              <a:buNone/>
            </a:pPr>
            <a:r>
              <a:rPr lang="ko-KR" altLang="en-US" sz="2200" dirty="0" smtClean="0"/>
              <a:t>   </a:t>
            </a:r>
            <a:r>
              <a:rPr lang="en-US" altLang="ko-KR" sz="2200" dirty="0" smtClean="0"/>
              <a:t>- </a:t>
            </a:r>
            <a:r>
              <a:rPr lang="ko-KR" altLang="en-US" sz="2200" dirty="0" smtClean="0"/>
              <a:t>인지</a:t>
            </a:r>
            <a:r>
              <a:rPr lang="en-US" altLang="ko-KR" sz="2200" dirty="0" smtClean="0"/>
              <a:t>(</a:t>
            </a:r>
            <a:r>
              <a:rPr lang="ko-KR" altLang="en-US" sz="2200" dirty="0" smtClean="0"/>
              <a:t>사고</a:t>
            </a:r>
            <a:r>
              <a:rPr lang="en-US" altLang="ko-KR" sz="2200" dirty="0" smtClean="0"/>
              <a:t>)</a:t>
            </a:r>
            <a:r>
              <a:rPr lang="ko-KR" altLang="en-US" sz="2200" dirty="0" smtClean="0"/>
              <a:t>에너지 절약방안으로서의 습관</a:t>
            </a:r>
            <a:r>
              <a:rPr lang="en-US" altLang="ko-KR" sz="2200" dirty="0" smtClean="0"/>
              <a:t>/heuristic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en-US" altLang="ko-KR" sz="2200" dirty="0"/>
              <a:t> </a:t>
            </a:r>
            <a:r>
              <a:rPr lang="en-US" altLang="ko-KR" sz="2200" dirty="0" smtClean="0"/>
              <a:t>  * </a:t>
            </a:r>
            <a:r>
              <a:rPr lang="ko-KR" altLang="en-US" sz="2200" dirty="0" smtClean="0"/>
              <a:t>성인의 뇌</a:t>
            </a:r>
            <a:r>
              <a:rPr lang="en-US" altLang="ko-KR" sz="2200" dirty="0" smtClean="0"/>
              <a:t>(</a:t>
            </a:r>
            <a:r>
              <a:rPr lang="ko-KR" altLang="en-US" sz="2200" dirty="0" smtClean="0"/>
              <a:t>몸무게의 </a:t>
            </a:r>
            <a:r>
              <a:rPr lang="en-US" altLang="ko-KR" sz="2200" dirty="0" smtClean="0"/>
              <a:t>2%)</a:t>
            </a:r>
            <a:r>
              <a:rPr lang="ko-KR" altLang="en-US" sz="2200" dirty="0" smtClean="0"/>
              <a:t>가</a:t>
            </a:r>
            <a:r>
              <a:rPr lang="en-US" altLang="ko-KR" sz="2200" dirty="0" smtClean="0"/>
              <a:t> </a:t>
            </a:r>
            <a:r>
              <a:rPr lang="ko-KR" altLang="en-US" sz="2200" dirty="0" smtClean="0"/>
              <a:t>에너지의 </a:t>
            </a:r>
            <a:r>
              <a:rPr lang="en-US" altLang="ko-KR" sz="2200" dirty="0" smtClean="0"/>
              <a:t>20% </a:t>
            </a:r>
            <a:r>
              <a:rPr lang="ko-KR" altLang="en-US" sz="2200" dirty="0" smtClean="0"/>
              <a:t>사용</a:t>
            </a:r>
            <a:endParaRPr lang="en-US" altLang="ko-KR" sz="2200" dirty="0" smtClean="0"/>
          </a:p>
          <a:p>
            <a:pPr>
              <a:spcBef>
                <a:spcPts val="1200"/>
              </a:spcBef>
            </a:pPr>
            <a:r>
              <a:rPr lang="ko-KR" altLang="en-US" sz="2600" dirty="0" smtClean="0"/>
              <a:t>일단 침체에 빠지면 회복이 더딤</a:t>
            </a:r>
            <a:endParaRPr lang="en-US" altLang="ko-KR" sz="2600" dirty="0" smtClean="0"/>
          </a:p>
          <a:p>
            <a:pPr>
              <a:spcBef>
                <a:spcPts val="1200"/>
              </a:spcBef>
            </a:pPr>
            <a:r>
              <a:rPr lang="ko-KR" altLang="en-US" sz="2600" dirty="0" smtClean="0"/>
              <a:t>젊은</a:t>
            </a:r>
            <a:r>
              <a:rPr lang="en-US" altLang="ko-KR" sz="2600" dirty="0" smtClean="0"/>
              <a:t> </a:t>
            </a:r>
            <a:r>
              <a:rPr lang="ko-KR" altLang="en-US" sz="2600" dirty="0" smtClean="0"/>
              <a:t>일꾼들이 부족함</a:t>
            </a:r>
            <a:r>
              <a:rPr lang="en-US" altLang="ko-KR" sz="2600" dirty="0" smtClean="0"/>
              <a:t>: </a:t>
            </a:r>
            <a:r>
              <a:rPr lang="ko-KR" altLang="en-US" sz="2600" dirty="0" smtClean="0"/>
              <a:t>탐색활동 토양이 미흡</a:t>
            </a:r>
            <a:endParaRPr lang="en-US" altLang="ko-KR" sz="2600" dirty="0" smtClean="0"/>
          </a:p>
          <a:p>
            <a:pPr>
              <a:spcBef>
                <a:spcPts val="1200"/>
              </a:spcBef>
            </a:pPr>
            <a:r>
              <a:rPr lang="ko-KR" altLang="en-US" sz="2600" dirty="0" smtClean="0"/>
              <a:t>구성원들 상호간 신선함 부족</a:t>
            </a:r>
            <a:endParaRPr lang="en-US" altLang="ko-KR" sz="2600" dirty="0" smtClean="0"/>
          </a:p>
          <a:p>
            <a:pPr marL="0" indent="0">
              <a:spcBef>
                <a:spcPts val="600"/>
              </a:spcBef>
              <a:buNone/>
            </a:pPr>
            <a:r>
              <a:rPr lang="en-US" altLang="ko-KR" sz="2200" dirty="0"/>
              <a:t> </a:t>
            </a:r>
            <a:r>
              <a:rPr lang="en-US" altLang="ko-KR" sz="2200" dirty="0" smtClean="0"/>
              <a:t>   :</a:t>
            </a:r>
            <a:r>
              <a:rPr lang="ko-KR" altLang="en-US" sz="2200" dirty="0" smtClean="0"/>
              <a:t> </a:t>
            </a:r>
            <a:r>
              <a:rPr lang="ko-KR" altLang="en-US" sz="2200" dirty="0" smtClean="0">
                <a:solidFill>
                  <a:srgbClr val="FF0000"/>
                </a:solidFill>
              </a:rPr>
              <a:t>일반적으로</a:t>
            </a:r>
            <a:r>
              <a:rPr lang="ko-KR" altLang="en-US" sz="2200" dirty="0" smtClean="0"/>
              <a:t> 내부구성원에 의한 활성화를 기대하기 어려움</a:t>
            </a:r>
            <a:endParaRPr lang="en-US" altLang="ko-KR" sz="2200" dirty="0" smtClean="0"/>
          </a:p>
        </p:txBody>
      </p:sp>
      <p:sp>
        <p:nvSpPr>
          <p:cNvPr id="45059" name="제목 2"/>
          <p:cNvSpPr>
            <a:spLocks noGrp="1"/>
          </p:cNvSpPr>
          <p:nvPr>
            <p:ph type="title"/>
          </p:nvPr>
        </p:nvSpPr>
        <p:spPr bwMode="auto">
          <a:xfrm>
            <a:off x="0" y="476250"/>
            <a:ext cx="6732588" cy="649288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l"/>
            <a:r>
              <a:rPr lang="ko-KR" altLang="en-US" sz="3600" b="1" dirty="0" smtClean="0">
                <a:solidFill>
                  <a:schemeClr val="bg1"/>
                </a:solidFill>
              </a:rPr>
              <a:t>침체된 교회의 일반적 특징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388424" y="6237312"/>
            <a:ext cx="5040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 smtClean="0"/>
              <a:t>4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5376951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내용 개체 틀 1"/>
          <p:cNvSpPr>
            <a:spLocks noGrp="1"/>
          </p:cNvSpPr>
          <p:nvPr>
            <p:ph idx="1"/>
          </p:nvPr>
        </p:nvSpPr>
        <p:spPr bwMode="auto">
          <a:xfrm>
            <a:off x="611560" y="1700808"/>
            <a:ext cx="8352854" cy="4392488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ts val="1200"/>
              </a:spcBef>
            </a:pPr>
            <a:r>
              <a:rPr lang="ko-KR" altLang="en-US" sz="2600" dirty="0" smtClean="0"/>
              <a:t>공유된 </a:t>
            </a:r>
            <a:r>
              <a:rPr lang="ko-KR" altLang="en-US" sz="2600" dirty="0" smtClean="0">
                <a:solidFill>
                  <a:srgbClr val="FF0000"/>
                </a:solidFill>
              </a:rPr>
              <a:t>위기의식</a:t>
            </a:r>
            <a:endParaRPr lang="en-US" altLang="ko-KR" sz="2600" dirty="0" smtClean="0">
              <a:solidFill>
                <a:srgbClr val="FF0000"/>
              </a:solidFill>
            </a:endParaRPr>
          </a:p>
          <a:p>
            <a:pPr marL="0" indent="0">
              <a:spcBef>
                <a:spcPts val="600"/>
              </a:spcBef>
              <a:buNone/>
            </a:pPr>
            <a:r>
              <a:rPr lang="en-US" altLang="ko-KR" sz="2600" dirty="0"/>
              <a:t> </a:t>
            </a:r>
            <a:r>
              <a:rPr lang="en-US" altLang="ko-KR" sz="2600" dirty="0" smtClean="0"/>
              <a:t>  </a:t>
            </a:r>
            <a:r>
              <a:rPr lang="en-US" altLang="ko-KR" sz="2600" dirty="0" smtClean="0">
                <a:sym typeface="Wingdings" panose="05000000000000000000" pitchFamily="2" charset="2"/>
              </a:rPr>
              <a:t> </a:t>
            </a:r>
            <a:r>
              <a:rPr lang="ko-KR" altLang="en-US" sz="2600" dirty="0" smtClean="0">
                <a:sym typeface="Wingdings" panose="05000000000000000000" pitchFamily="2" charset="2"/>
              </a:rPr>
              <a:t>새롭게 쓰임 받는 교회 되기를 간절히 소망</a:t>
            </a:r>
            <a:endParaRPr lang="en-US" altLang="ko-KR" sz="2600" dirty="0" smtClean="0"/>
          </a:p>
          <a:p>
            <a:pPr>
              <a:spcBef>
                <a:spcPts val="1200"/>
              </a:spcBef>
            </a:pPr>
            <a:r>
              <a:rPr lang="ko-KR" altLang="en-US" sz="2600" dirty="0" smtClean="0"/>
              <a:t>교회 내 약한 고리 보완</a:t>
            </a:r>
            <a:r>
              <a:rPr lang="en-US" altLang="ko-KR" sz="2600" dirty="0" smtClean="0"/>
              <a:t>: </a:t>
            </a:r>
            <a:r>
              <a:rPr lang="ko-KR" altLang="en-US" sz="2600" dirty="0" err="1" smtClean="0">
                <a:solidFill>
                  <a:srgbClr val="3333FF"/>
                </a:solidFill>
              </a:rPr>
              <a:t>최소율의</a:t>
            </a:r>
            <a:r>
              <a:rPr lang="ko-KR" altLang="en-US" sz="2600" dirty="0" smtClean="0">
                <a:solidFill>
                  <a:srgbClr val="3333FF"/>
                </a:solidFill>
              </a:rPr>
              <a:t> 법칙 </a:t>
            </a:r>
            <a:endParaRPr lang="en-US" altLang="ko-KR" sz="2600" dirty="0" smtClean="0">
              <a:solidFill>
                <a:srgbClr val="3333FF"/>
              </a:solidFill>
            </a:endParaRPr>
          </a:p>
          <a:p>
            <a:pPr>
              <a:spcBef>
                <a:spcPts val="1200"/>
              </a:spcBef>
            </a:pPr>
            <a:r>
              <a:rPr lang="ko-KR" altLang="en-US" sz="2600" dirty="0" smtClean="0"/>
              <a:t>변화를 위한 기반 구축</a:t>
            </a:r>
            <a:endParaRPr lang="en-US" altLang="ko-KR" sz="2600" dirty="0" smtClean="0"/>
          </a:p>
          <a:p>
            <a:pPr marL="0" indent="0">
              <a:spcBef>
                <a:spcPts val="600"/>
              </a:spcBef>
              <a:buNone/>
            </a:pPr>
            <a:r>
              <a:rPr lang="en-US" altLang="ko-KR" sz="2400" dirty="0"/>
              <a:t> </a:t>
            </a:r>
            <a:r>
              <a:rPr lang="en-US" altLang="ko-KR" sz="2400" dirty="0" smtClean="0"/>
              <a:t>  - </a:t>
            </a:r>
            <a:r>
              <a:rPr lang="ko-KR" altLang="en-US" sz="2400" dirty="0" smtClean="0"/>
              <a:t>리더들의 준비 </a:t>
            </a:r>
            <a:r>
              <a:rPr lang="en-US" altLang="ko-KR" sz="2400" dirty="0" smtClean="0">
                <a:sym typeface="Wingdings" panose="05000000000000000000" pitchFamily="2" charset="2"/>
              </a:rPr>
              <a:t> </a:t>
            </a:r>
            <a:r>
              <a:rPr lang="ko-KR" altLang="en-US" sz="2400" dirty="0" smtClean="0">
                <a:solidFill>
                  <a:srgbClr val="FF0000"/>
                </a:solidFill>
                <a:sym typeface="Wingdings" panose="05000000000000000000" pitchFamily="2" charset="2"/>
              </a:rPr>
              <a:t>신뢰</a:t>
            </a:r>
            <a:r>
              <a:rPr lang="ko-KR" altLang="en-US" sz="2400" dirty="0" smtClean="0">
                <a:sym typeface="Wingdings" panose="05000000000000000000" pitchFamily="2" charset="2"/>
              </a:rPr>
              <a:t> 구축</a:t>
            </a:r>
            <a:endParaRPr lang="en-US" altLang="ko-KR" sz="2400" dirty="0"/>
          </a:p>
          <a:p>
            <a:pPr marL="0" indent="0">
              <a:spcBef>
                <a:spcPts val="600"/>
              </a:spcBef>
              <a:buNone/>
            </a:pPr>
            <a:r>
              <a:rPr lang="ko-KR" altLang="en-US" sz="2400" dirty="0" smtClean="0"/>
              <a:t>   </a:t>
            </a:r>
            <a:r>
              <a:rPr lang="en-US" altLang="ko-KR" sz="2400" dirty="0" smtClean="0"/>
              <a:t>- </a:t>
            </a:r>
            <a:r>
              <a:rPr lang="ko-KR" altLang="en-US" sz="2400" dirty="0" smtClean="0"/>
              <a:t>교회공동체에 대한 현실적 이해</a:t>
            </a:r>
            <a:endParaRPr lang="en-US" altLang="ko-KR" sz="2400" dirty="0" smtClean="0"/>
          </a:p>
          <a:p>
            <a:pPr marL="0" indent="0">
              <a:spcBef>
                <a:spcPts val="600"/>
              </a:spcBef>
              <a:buNone/>
            </a:pPr>
            <a:r>
              <a:rPr lang="en-US" altLang="ko-KR" sz="2400" dirty="0" smtClean="0"/>
              <a:t>   - </a:t>
            </a:r>
            <a:r>
              <a:rPr lang="ko-KR" altLang="en-US" sz="2400" dirty="0" smtClean="0"/>
              <a:t>문제를 바라보는 관점 공유</a:t>
            </a:r>
          </a:p>
          <a:p>
            <a:pPr>
              <a:spcBef>
                <a:spcPts val="1200"/>
              </a:spcBef>
            </a:pPr>
            <a:r>
              <a:rPr lang="ko-KR" altLang="en-US" sz="2600" dirty="0" smtClean="0"/>
              <a:t>하나님의 주권적 인도에 대한 믿음</a:t>
            </a:r>
            <a:endParaRPr lang="en-US" altLang="ko-KR" sz="2600" dirty="0"/>
          </a:p>
        </p:txBody>
      </p:sp>
      <p:sp>
        <p:nvSpPr>
          <p:cNvPr id="45059" name="제목 2"/>
          <p:cNvSpPr>
            <a:spLocks noGrp="1"/>
          </p:cNvSpPr>
          <p:nvPr>
            <p:ph type="title"/>
          </p:nvPr>
        </p:nvSpPr>
        <p:spPr bwMode="auto">
          <a:xfrm>
            <a:off x="0" y="476250"/>
            <a:ext cx="6732588" cy="649288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l"/>
            <a:r>
              <a:rPr lang="ko-KR" altLang="en-US" sz="3600" b="1" dirty="0" smtClean="0">
                <a:solidFill>
                  <a:schemeClr val="bg1"/>
                </a:solidFill>
              </a:rPr>
              <a:t>변화의 동력 찾기</a:t>
            </a:r>
          </a:p>
        </p:txBody>
      </p:sp>
      <p:sp>
        <p:nvSpPr>
          <p:cNvPr id="2" name="이등변 삼각형 1">
            <a:hlinkClick r:id="rId3" action="ppaction://hlinksldjump"/>
          </p:cNvPr>
          <p:cNvSpPr/>
          <p:nvPr/>
        </p:nvSpPr>
        <p:spPr>
          <a:xfrm rot="5604190">
            <a:off x="6887226" y="2853993"/>
            <a:ext cx="203686" cy="213911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" name="TextBox 4"/>
          <p:cNvSpPr txBox="1"/>
          <p:nvPr/>
        </p:nvSpPr>
        <p:spPr>
          <a:xfrm>
            <a:off x="8388424" y="6237312"/>
            <a:ext cx="5040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 smtClean="0"/>
              <a:t>5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42106372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476672"/>
            <a:ext cx="7010400" cy="617984"/>
          </a:xfrm>
        </p:spPr>
        <p:txBody>
          <a:bodyPr/>
          <a:lstStyle/>
          <a:p>
            <a:pPr algn="l"/>
            <a:r>
              <a:rPr lang="ko-KR" altLang="en-US" sz="3600" b="1" dirty="0" smtClean="0">
                <a:solidFill>
                  <a:schemeClr val="bg1"/>
                </a:solidFill>
              </a:rPr>
              <a:t>응급처방</a:t>
            </a:r>
            <a:r>
              <a:rPr lang="en-US" altLang="ko-KR" sz="3600" b="1" dirty="0" smtClean="0">
                <a:solidFill>
                  <a:schemeClr val="bg1"/>
                </a:solidFill>
              </a:rPr>
              <a:t>: </a:t>
            </a:r>
            <a:r>
              <a:rPr lang="ko-KR" altLang="en-US" sz="3600" b="1" dirty="0" err="1" smtClean="0">
                <a:solidFill>
                  <a:schemeClr val="bg1"/>
                </a:solidFill>
              </a:rPr>
              <a:t>최소율의</a:t>
            </a:r>
            <a:r>
              <a:rPr lang="ko-KR" altLang="en-US" sz="3600" b="1" dirty="0" smtClean="0">
                <a:solidFill>
                  <a:schemeClr val="bg1"/>
                </a:solidFill>
              </a:rPr>
              <a:t> 법칙</a:t>
            </a:r>
          </a:p>
        </p:txBody>
      </p:sp>
      <p:sp>
        <p:nvSpPr>
          <p:cNvPr id="34819" name="Text Box 3"/>
          <p:cNvSpPr txBox="1">
            <a:spLocks noChangeArrowheads="1"/>
          </p:cNvSpPr>
          <p:nvPr/>
        </p:nvSpPr>
        <p:spPr bwMode="auto">
          <a:xfrm>
            <a:off x="755576" y="1556792"/>
            <a:ext cx="8280400" cy="51552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ko-KR" altLang="en-US" sz="2400" dirty="0"/>
              <a:t> </a:t>
            </a:r>
            <a:r>
              <a:rPr lang="ko-KR" altLang="en-US" sz="2400" dirty="0" smtClean="0"/>
              <a:t>같은 밭에서 자라난 농작물의 크기가 왜 서로 다를까</a:t>
            </a:r>
            <a:r>
              <a:rPr lang="en-US" altLang="ko-KR" sz="2400" dirty="0" smtClean="0"/>
              <a:t>?</a:t>
            </a:r>
            <a:endParaRPr lang="ko-KR" altLang="en-US" sz="2400" dirty="0" smtClean="0"/>
          </a:p>
          <a:p>
            <a:pPr eaLnBrk="1" hangingPunct="1">
              <a:spcBef>
                <a:spcPts val="1200"/>
              </a:spcBef>
            </a:pPr>
            <a:r>
              <a:rPr lang="ko-KR" altLang="en-US" sz="2400" dirty="0" smtClean="0"/>
              <a:t> </a:t>
            </a:r>
            <a:r>
              <a:rPr lang="ko-KR" altLang="en-US" sz="2400" dirty="0" err="1">
                <a:solidFill>
                  <a:srgbClr val="3333FF"/>
                </a:solidFill>
              </a:rPr>
              <a:t>최소양분율의</a:t>
            </a:r>
            <a:r>
              <a:rPr lang="ko-KR" altLang="en-US" sz="2400" dirty="0">
                <a:solidFill>
                  <a:srgbClr val="3333FF"/>
                </a:solidFill>
              </a:rPr>
              <a:t> 법칙</a:t>
            </a:r>
            <a:r>
              <a:rPr lang="en-US" altLang="ko-KR" sz="2400" dirty="0">
                <a:solidFill>
                  <a:srgbClr val="3333FF"/>
                </a:solidFill>
              </a:rPr>
              <a:t>(law of minimum </a:t>
            </a:r>
            <a:r>
              <a:rPr lang="en-US" altLang="ko-KR" sz="2400" dirty="0" smtClean="0">
                <a:solidFill>
                  <a:srgbClr val="3333FF"/>
                </a:solidFill>
              </a:rPr>
              <a:t>nutrient: </a:t>
            </a:r>
            <a:r>
              <a:rPr lang="ko-KR" altLang="en-US" sz="2200" dirty="0" smtClean="0"/>
              <a:t>독일 화학자 </a:t>
            </a:r>
            <a:endParaRPr lang="en-US" altLang="ko-KR" sz="2200" dirty="0" smtClean="0"/>
          </a:p>
          <a:p>
            <a:pPr eaLnBrk="1" hangingPunct="1">
              <a:spcBef>
                <a:spcPts val="600"/>
              </a:spcBef>
              <a:buNone/>
            </a:pPr>
            <a:r>
              <a:rPr lang="en-US" altLang="ko-KR" sz="2200" dirty="0" smtClean="0"/>
              <a:t>  Justus von Liebig, 1803-73)</a:t>
            </a:r>
            <a:endParaRPr lang="ko-KR" altLang="en-US" sz="2200" dirty="0" smtClean="0"/>
          </a:p>
          <a:p>
            <a:pPr marL="180000" algn="just" eaLnBrk="1" hangingPunct="1">
              <a:spcBef>
                <a:spcPts val="600"/>
              </a:spcBef>
              <a:buNone/>
            </a:pPr>
            <a:r>
              <a:rPr lang="ko-KR" altLang="en-US" sz="2200" dirty="0" smtClean="0"/>
              <a:t>농작물의 크기 차이가 과잉영양분 때문이 아니라</a:t>
            </a:r>
            <a:r>
              <a:rPr lang="en-US" altLang="ko-KR" sz="2200" dirty="0" smtClean="0"/>
              <a:t>, </a:t>
            </a:r>
            <a:r>
              <a:rPr lang="ko-KR" altLang="en-US" sz="2200" dirty="0" smtClean="0"/>
              <a:t>양분</a:t>
            </a:r>
            <a:r>
              <a:rPr lang="en-US" altLang="ko-KR" sz="2200" dirty="0" smtClean="0"/>
              <a:t>, </a:t>
            </a:r>
            <a:r>
              <a:rPr lang="ko-KR" altLang="en-US" sz="2200" dirty="0" smtClean="0"/>
              <a:t>수분</a:t>
            </a:r>
            <a:r>
              <a:rPr lang="en-US" altLang="ko-KR" sz="2200" dirty="0" smtClean="0"/>
              <a:t>, </a:t>
            </a:r>
            <a:r>
              <a:rPr lang="ko-KR" altLang="en-US" sz="2200" dirty="0" smtClean="0"/>
              <a:t>온도</a:t>
            </a:r>
            <a:r>
              <a:rPr lang="en-US" altLang="ko-KR" sz="2200" dirty="0" smtClean="0"/>
              <a:t>, </a:t>
            </a:r>
            <a:r>
              <a:rPr lang="ko-KR" altLang="en-US" sz="2200" dirty="0" smtClean="0"/>
              <a:t>광선 등과 같은 필수요소 가운데 공급이 가장 적은 요소</a:t>
            </a:r>
            <a:r>
              <a:rPr lang="en-US" altLang="ko-KR" sz="2200" dirty="0" smtClean="0"/>
              <a:t>, </a:t>
            </a:r>
            <a:r>
              <a:rPr lang="ko-KR" altLang="en-US" sz="2200" dirty="0" smtClean="0"/>
              <a:t>즉 제한요소</a:t>
            </a:r>
            <a:r>
              <a:rPr lang="en-US" altLang="ko-KR" sz="2200" dirty="0" smtClean="0"/>
              <a:t>(limiting factor)</a:t>
            </a:r>
            <a:r>
              <a:rPr lang="ko-KR" altLang="en-US" sz="2200" dirty="0" smtClean="0"/>
              <a:t>에 의해 결정된다는 사실 발견</a:t>
            </a:r>
            <a:r>
              <a:rPr lang="en-US" altLang="ko-KR" sz="2200" dirty="0" smtClean="0"/>
              <a:t> </a:t>
            </a:r>
          </a:p>
          <a:p>
            <a:pPr eaLnBrk="1" hangingPunct="1">
              <a:spcBef>
                <a:spcPts val="600"/>
              </a:spcBef>
              <a:buNone/>
            </a:pPr>
            <a:r>
              <a:rPr lang="en-US" altLang="ko-KR" sz="2400" dirty="0" smtClean="0">
                <a:solidFill>
                  <a:srgbClr val="3333FF"/>
                </a:solidFill>
                <a:sym typeface="Wingdings" panose="05000000000000000000" pitchFamily="2" charset="2"/>
              </a:rPr>
              <a:t> </a:t>
            </a:r>
            <a:r>
              <a:rPr lang="ko-KR" altLang="en-US" sz="2400" dirty="0" err="1" smtClean="0">
                <a:solidFill>
                  <a:srgbClr val="3333FF"/>
                </a:solidFill>
                <a:sym typeface="Wingdings" panose="05000000000000000000" pitchFamily="2" charset="2"/>
              </a:rPr>
              <a:t>최소율의</a:t>
            </a:r>
            <a:r>
              <a:rPr lang="en-US" altLang="ko-KR" sz="2400" dirty="0" smtClean="0">
                <a:solidFill>
                  <a:srgbClr val="3333FF"/>
                </a:solidFill>
                <a:sym typeface="Wingdings" panose="05000000000000000000" pitchFamily="2" charset="2"/>
              </a:rPr>
              <a:t> </a:t>
            </a:r>
            <a:r>
              <a:rPr lang="ko-KR" altLang="en-US" sz="2400" dirty="0" smtClean="0">
                <a:solidFill>
                  <a:srgbClr val="3333FF"/>
                </a:solidFill>
                <a:sym typeface="Wingdings" panose="05000000000000000000" pitchFamily="2" charset="2"/>
              </a:rPr>
              <a:t>법칙</a:t>
            </a:r>
            <a:r>
              <a:rPr lang="en-US" altLang="ko-KR" sz="2400" dirty="0" smtClean="0">
                <a:solidFill>
                  <a:srgbClr val="3333FF"/>
                </a:solidFill>
                <a:sym typeface="Wingdings" panose="05000000000000000000" pitchFamily="2" charset="2"/>
              </a:rPr>
              <a:t>(law of minimum)</a:t>
            </a:r>
          </a:p>
          <a:p>
            <a:pPr eaLnBrk="1" hangingPunct="1">
              <a:spcBef>
                <a:spcPts val="600"/>
              </a:spcBef>
              <a:buNone/>
            </a:pPr>
            <a:endParaRPr lang="en-US" altLang="ko-KR" sz="2400" dirty="0" smtClean="0"/>
          </a:p>
          <a:p>
            <a:pPr eaLnBrk="1" hangingPunct="1">
              <a:spcBef>
                <a:spcPts val="600"/>
              </a:spcBef>
              <a:buNone/>
            </a:pPr>
            <a:endParaRPr lang="en-US" altLang="ko-KR" sz="2200" dirty="0" smtClean="0"/>
          </a:p>
          <a:p>
            <a:pPr eaLnBrk="1" hangingPunct="1">
              <a:spcBef>
                <a:spcPts val="600"/>
              </a:spcBef>
              <a:buNone/>
            </a:pPr>
            <a:endParaRPr lang="ko-KR" altLang="en-US" sz="2200" dirty="0" smtClean="0"/>
          </a:p>
          <a:p>
            <a:pPr indent="-180000">
              <a:spcBef>
                <a:spcPct val="50000"/>
              </a:spcBef>
            </a:pPr>
            <a:r>
              <a:rPr lang="ko-KR" altLang="en-US" sz="2400" dirty="0" smtClean="0"/>
              <a:t> 조직의 위기는 조직 내 가장 약한 고리에서 발생</a:t>
            </a:r>
            <a:endParaRPr lang="en-US" altLang="ko-KR" sz="2400" dirty="0" smtClean="0"/>
          </a:p>
          <a:p>
            <a:pPr>
              <a:spcBef>
                <a:spcPts val="0"/>
              </a:spcBef>
              <a:buNone/>
            </a:pPr>
            <a:r>
              <a:rPr lang="en-US" altLang="ko-KR" sz="2000" dirty="0"/>
              <a:t> </a:t>
            </a:r>
            <a:r>
              <a:rPr lang="en-US" altLang="ko-KR" sz="2000" dirty="0" smtClean="0"/>
              <a:t>  (</a:t>
            </a:r>
            <a:r>
              <a:rPr lang="ko-KR" altLang="en-US" sz="2000" dirty="0" smtClean="0"/>
              <a:t>사탄도 우리의 약함을 타고 들어옴</a:t>
            </a:r>
            <a:r>
              <a:rPr lang="en-US" altLang="ko-KR" sz="2000" dirty="0" smtClean="0"/>
              <a:t>)</a:t>
            </a:r>
            <a:endParaRPr lang="ko-KR" altLang="en-US" sz="2000" dirty="0"/>
          </a:p>
        </p:txBody>
      </p:sp>
      <p:pic>
        <p:nvPicPr>
          <p:cNvPr id="4" name="그림 3"/>
          <p:cNvPicPr/>
          <p:nvPr/>
        </p:nvPicPr>
        <p:blipFill rotWithShape="1">
          <a:blip r:embed="rId2" cstate="print"/>
          <a:srcRect l="42744" t="37695" r="38731" b="20862"/>
          <a:stretch/>
        </p:blipFill>
        <p:spPr bwMode="auto">
          <a:xfrm>
            <a:off x="5652120" y="4149080"/>
            <a:ext cx="2448272" cy="1584176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5" name="이등변 삼각형 4">
            <a:hlinkClick r:id="rId3" action="ppaction://hlinksldjump"/>
          </p:cNvPr>
          <p:cNvSpPr/>
          <p:nvPr/>
        </p:nvSpPr>
        <p:spPr>
          <a:xfrm rot="5604190">
            <a:off x="8872812" y="6583905"/>
            <a:ext cx="245653" cy="256286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TextBox 5"/>
          <p:cNvSpPr txBox="1"/>
          <p:nvPr/>
        </p:nvSpPr>
        <p:spPr>
          <a:xfrm>
            <a:off x="8388424" y="6237312"/>
            <a:ext cx="5040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 smtClean="0"/>
              <a:t>6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1873509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>
            <a:spLocks noGrp="1" noChangeArrowheads="1"/>
          </p:cNvSpPr>
          <p:nvPr>
            <p:ph type="title"/>
          </p:nvPr>
        </p:nvSpPr>
        <p:spPr>
          <a:xfrm>
            <a:off x="5360" y="476672"/>
            <a:ext cx="7200900" cy="608583"/>
          </a:xfrm>
          <a:noFill/>
        </p:spPr>
        <p:txBody>
          <a:bodyPr/>
          <a:lstStyle/>
          <a:p>
            <a:pPr algn="l"/>
            <a:r>
              <a:rPr lang="ko-KR" altLang="en-US" sz="3600" b="1" dirty="0" smtClean="0">
                <a:solidFill>
                  <a:schemeClr val="bg1"/>
                </a:solidFill>
              </a:rPr>
              <a:t>리더들의 준비</a:t>
            </a:r>
            <a:r>
              <a:rPr lang="en-US" altLang="ko-KR" sz="3600" b="1" dirty="0" smtClean="0">
                <a:solidFill>
                  <a:schemeClr val="bg1"/>
                </a:solidFill>
              </a:rPr>
              <a:t>: </a:t>
            </a:r>
            <a:r>
              <a:rPr lang="ko-KR" altLang="en-US" sz="3600" b="1" dirty="0" smtClean="0">
                <a:solidFill>
                  <a:schemeClr val="bg1"/>
                </a:solidFill>
              </a:rPr>
              <a:t>자기 세우기</a:t>
            </a:r>
          </a:p>
        </p:txBody>
      </p:sp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683568" y="1628800"/>
            <a:ext cx="8280920" cy="32624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457200" indent="-457200" eaLnBrk="0" hangingPunct="0">
              <a:defRPr kumimoji="1" sz="2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marL="0" indent="0" algn="l" eaLnBrk="1" hangingPunct="1">
              <a:spcBef>
                <a:spcPct val="40000"/>
              </a:spcBef>
            </a:pPr>
            <a:r>
              <a:rPr lang="en-US" altLang="ko-KR" sz="2800" dirty="0" smtClean="0"/>
              <a:t>1. </a:t>
            </a:r>
            <a:r>
              <a:rPr lang="ko-KR" altLang="en-US" sz="2800" dirty="0" smtClean="0"/>
              <a:t>올바른 </a:t>
            </a:r>
            <a:r>
              <a:rPr lang="ko-KR" altLang="en-US" sz="2800" dirty="0" err="1" smtClean="0"/>
              <a:t>신앙관과</a:t>
            </a:r>
            <a:r>
              <a:rPr lang="ko-KR" altLang="en-US" sz="2800" dirty="0" smtClean="0"/>
              <a:t> 교회론</a:t>
            </a:r>
            <a:endParaRPr lang="en-US" altLang="ko-KR" sz="2800" dirty="0" smtClean="0"/>
          </a:p>
          <a:p>
            <a:pPr marL="432000" indent="-252000" algn="l" eaLnBrk="1" hangingPunct="1">
              <a:spcBef>
                <a:spcPts val="900"/>
              </a:spcBef>
              <a:buFont typeface="Arial" panose="020B0604020202020204" pitchFamily="34" charset="0"/>
              <a:buChar char="•"/>
            </a:pPr>
            <a:r>
              <a:rPr lang="en-US" altLang="ko-KR" sz="2600" dirty="0" smtClean="0">
                <a:solidFill>
                  <a:srgbClr val="0000FF"/>
                </a:solidFill>
              </a:rPr>
              <a:t>God-centered Faith </a:t>
            </a:r>
            <a:r>
              <a:rPr lang="en-US" altLang="ko-KR" sz="2600" dirty="0" smtClean="0"/>
              <a:t>(vs. </a:t>
            </a:r>
            <a:r>
              <a:rPr lang="en-US" altLang="ko-KR" sz="2600" dirty="0"/>
              <a:t>s</a:t>
            </a:r>
            <a:r>
              <a:rPr lang="en-US" altLang="ko-KR" sz="2600" dirty="0" smtClean="0"/>
              <a:t>elf-centered faith)</a:t>
            </a:r>
          </a:p>
          <a:p>
            <a:pPr marL="396000" indent="-252000" algn="l" eaLnBrk="1" hangingPunct="1">
              <a:spcBef>
                <a:spcPts val="900"/>
              </a:spcBef>
              <a:buFont typeface="Arial" panose="020B0604020202020204" pitchFamily="34" charset="0"/>
              <a:buChar char="•"/>
            </a:pPr>
            <a:r>
              <a:rPr lang="ko-KR" altLang="en-US" sz="2600" dirty="0" smtClean="0">
                <a:solidFill>
                  <a:srgbClr val="3333FF"/>
                </a:solidFill>
              </a:rPr>
              <a:t>선교적 교회론</a:t>
            </a:r>
            <a:endParaRPr lang="en-US" altLang="ko-KR" sz="2600" dirty="0" smtClean="0">
              <a:solidFill>
                <a:srgbClr val="3333FF"/>
              </a:solidFill>
            </a:endParaRPr>
          </a:p>
          <a:p>
            <a:pPr marL="0" indent="0" algn="l" eaLnBrk="1" hangingPunct="1">
              <a:spcBef>
                <a:spcPts val="2400"/>
              </a:spcBef>
            </a:pPr>
            <a:r>
              <a:rPr lang="en-US" altLang="ko-KR" sz="2800" dirty="0" smtClean="0"/>
              <a:t>2. </a:t>
            </a:r>
            <a:r>
              <a:rPr lang="ko-KR" altLang="en-US" sz="2800" dirty="0" smtClean="0"/>
              <a:t>명확히 드러난 </a:t>
            </a:r>
            <a:r>
              <a:rPr lang="ko-KR" altLang="en-US" sz="2800" dirty="0" smtClean="0">
                <a:solidFill>
                  <a:srgbClr val="FF0000"/>
                </a:solidFill>
              </a:rPr>
              <a:t>하나님의 뜻</a:t>
            </a:r>
            <a:r>
              <a:rPr lang="ko-KR" altLang="en-US" sz="2800" dirty="0" smtClean="0"/>
              <a:t>부터 실천하기</a:t>
            </a:r>
            <a:endParaRPr lang="en-US" altLang="ko-KR" sz="2800" dirty="0" smtClean="0"/>
          </a:p>
          <a:p>
            <a:pPr marL="0" indent="0" algn="l" eaLnBrk="1" hangingPunct="1">
              <a:spcBef>
                <a:spcPts val="600"/>
              </a:spcBef>
            </a:pPr>
            <a:r>
              <a:rPr lang="en-US" altLang="ko-KR" dirty="0" smtClean="0"/>
              <a:t>  (</a:t>
            </a:r>
            <a:r>
              <a:rPr lang="ko-KR" altLang="en-US" dirty="0" smtClean="0"/>
              <a:t>서로 사랑하기</a:t>
            </a:r>
            <a:r>
              <a:rPr lang="en-US" altLang="ko-KR" dirty="0" smtClean="0"/>
              <a:t>, </a:t>
            </a:r>
            <a:r>
              <a:rPr lang="ko-KR" altLang="en-US" dirty="0" smtClean="0"/>
              <a:t>소외된 이웃 돌보기</a:t>
            </a:r>
            <a:r>
              <a:rPr lang="en-US" altLang="ko-KR" dirty="0" smtClean="0"/>
              <a:t>, </a:t>
            </a:r>
            <a:r>
              <a:rPr lang="ko-KR" altLang="en-US" dirty="0" smtClean="0"/>
              <a:t>범사에 감사하기 등</a:t>
            </a:r>
            <a:r>
              <a:rPr lang="en-US" altLang="ko-KR" dirty="0" smtClean="0"/>
              <a:t>)</a:t>
            </a:r>
          </a:p>
          <a:p>
            <a:pPr marL="0" indent="0" eaLnBrk="1" hangingPunct="1">
              <a:spcBef>
                <a:spcPts val="1200"/>
              </a:spcBef>
            </a:pPr>
            <a:r>
              <a:rPr lang="ko-KR" altLang="en-US" dirty="0"/>
              <a:t> </a:t>
            </a:r>
            <a:r>
              <a:rPr lang="ko-KR" altLang="en-US" dirty="0" smtClean="0"/>
              <a:t> </a:t>
            </a:r>
            <a:r>
              <a:rPr lang="en-US" altLang="ko-KR" dirty="0" smtClean="0"/>
              <a:t>- </a:t>
            </a:r>
            <a:r>
              <a:rPr lang="ko-KR" altLang="en-US" dirty="0" smtClean="0"/>
              <a:t>한 걸음씩</a:t>
            </a:r>
            <a:r>
              <a:rPr lang="en-US" altLang="ko-KR" dirty="0" smtClean="0"/>
              <a:t>(one step at a time)</a:t>
            </a:r>
            <a:r>
              <a:rPr lang="ko-KR" altLang="en-US" dirty="0" smtClean="0"/>
              <a:t> 주님의 인도 따라</a:t>
            </a:r>
            <a:r>
              <a:rPr lang="en-US" altLang="ko-KR" dirty="0" smtClean="0"/>
              <a:t>!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388424" y="6237312"/>
            <a:ext cx="5040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 smtClean="0"/>
              <a:t>7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6900325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>
            <a:spLocks noGrp="1" noChangeArrowheads="1"/>
          </p:cNvSpPr>
          <p:nvPr>
            <p:ph type="title"/>
          </p:nvPr>
        </p:nvSpPr>
        <p:spPr>
          <a:xfrm>
            <a:off x="5360" y="476672"/>
            <a:ext cx="7200900" cy="608583"/>
          </a:xfrm>
          <a:noFill/>
        </p:spPr>
        <p:txBody>
          <a:bodyPr/>
          <a:lstStyle/>
          <a:p>
            <a:pPr algn="l"/>
            <a:r>
              <a:rPr lang="ko-KR" altLang="en-US" sz="3600" b="1" dirty="0" smtClean="0">
                <a:solidFill>
                  <a:schemeClr val="bg1"/>
                </a:solidFill>
              </a:rPr>
              <a:t>리더들의 준비</a:t>
            </a:r>
            <a:r>
              <a:rPr lang="en-US" altLang="ko-KR" sz="3600" b="1" dirty="0" smtClean="0">
                <a:solidFill>
                  <a:schemeClr val="bg1"/>
                </a:solidFill>
              </a:rPr>
              <a:t>: </a:t>
            </a:r>
            <a:r>
              <a:rPr lang="ko-KR" altLang="en-US" sz="3600" b="1" dirty="0" smtClean="0">
                <a:solidFill>
                  <a:schemeClr val="bg1"/>
                </a:solidFill>
              </a:rPr>
              <a:t>타인 세우기</a:t>
            </a:r>
          </a:p>
        </p:txBody>
      </p:sp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683568" y="1700808"/>
            <a:ext cx="8064896" cy="31239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>
              <a:spcBef>
                <a:spcPct val="50000"/>
              </a:spcBef>
              <a:buNone/>
            </a:pPr>
            <a:r>
              <a:rPr lang="en-US" altLang="ko-KR" sz="2800" dirty="0" smtClean="0"/>
              <a:t>1. </a:t>
            </a:r>
            <a:r>
              <a:rPr lang="ko-KR" altLang="en-US" sz="2800" dirty="0" smtClean="0"/>
              <a:t>사람들의 본성</a:t>
            </a:r>
            <a:r>
              <a:rPr lang="en-US" altLang="ko-KR" sz="2800" dirty="0" smtClean="0"/>
              <a:t>/</a:t>
            </a:r>
            <a:r>
              <a:rPr lang="ko-KR" altLang="en-US" sz="2800" dirty="0" smtClean="0"/>
              <a:t>심리에 </a:t>
            </a:r>
            <a:r>
              <a:rPr lang="ko-KR" altLang="en-US" sz="2800" dirty="0"/>
              <a:t>대한 </a:t>
            </a:r>
            <a:r>
              <a:rPr lang="ko-KR" altLang="en-US" sz="2800" dirty="0" smtClean="0"/>
              <a:t>이해</a:t>
            </a:r>
            <a:endParaRPr lang="en-US" altLang="ko-KR" sz="2800" dirty="0" smtClean="0"/>
          </a:p>
          <a:p>
            <a:pPr marL="180000" eaLnBrk="1" hangingPunct="1">
              <a:spcBef>
                <a:spcPts val="1200"/>
              </a:spcBef>
              <a:buNone/>
            </a:pPr>
            <a:r>
              <a:rPr lang="en-US" altLang="ko-KR" sz="2400" dirty="0" smtClean="0"/>
              <a:t> - </a:t>
            </a:r>
            <a:r>
              <a:rPr lang="ko-KR" altLang="en-US" sz="2400" dirty="0" smtClean="0">
                <a:solidFill>
                  <a:srgbClr val="3333FF"/>
                </a:solidFill>
              </a:rPr>
              <a:t>쾌락적응</a:t>
            </a:r>
            <a:r>
              <a:rPr lang="en-US" altLang="ko-KR" sz="2400" dirty="0" smtClean="0">
                <a:solidFill>
                  <a:srgbClr val="3333FF"/>
                </a:solidFill>
              </a:rPr>
              <a:t>(Hedonic Adaptation) </a:t>
            </a:r>
            <a:r>
              <a:rPr lang="ko-KR" altLang="en-US" sz="2400" dirty="0" smtClean="0">
                <a:solidFill>
                  <a:srgbClr val="3333FF"/>
                </a:solidFill>
              </a:rPr>
              <a:t>현상</a:t>
            </a:r>
            <a:endParaRPr lang="en-US" altLang="ko-KR" sz="2400" dirty="0" smtClean="0">
              <a:solidFill>
                <a:srgbClr val="3333FF"/>
              </a:solidFill>
            </a:endParaRPr>
          </a:p>
          <a:p>
            <a:pPr marL="180000">
              <a:spcBef>
                <a:spcPts val="1200"/>
              </a:spcBef>
              <a:buNone/>
            </a:pPr>
            <a:r>
              <a:rPr lang="en-US" altLang="ko-KR" sz="2400" dirty="0" smtClean="0"/>
              <a:t> -</a:t>
            </a:r>
            <a:r>
              <a:rPr lang="ko-KR" altLang="en-US" sz="2400" dirty="0" smtClean="0"/>
              <a:t> 사랑과 인정에 대한 갈증</a:t>
            </a:r>
            <a:r>
              <a:rPr lang="en-US" altLang="ko-KR" sz="2400" dirty="0"/>
              <a:t>(Adult </a:t>
            </a:r>
            <a:r>
              <a:rPr lang="en-US" altLang="ko-KR" sz="2400" dirty="0" smtClean="0"/>
              <a:t>Child)</a:t>
            </a:r>
            <a:endParaRPr lang="en-US" altLang="ko-KR" sz="2400" dirty="0"/>
          </a:p>
          <a:p>
            <a:pPr marL="180000">
              <a:spcBef>
                <a:spcPts val="1200"/>
              </a:spcBef>
              <a:buNone/>
            </a:pPr>
            <a:r>
              <a:rPr lang="en-US" altLang="ko-KR" sz="2400" dirty="0" smtClean="0"/>
              <a:t> -</a:t>
            </a:r>
            <a:r>
              <a:rPr lang="ko-KR" altLang="en-US" sz="2400" dirty="0" smtClean="0"/>
              <a:t> </a:t>
            </a:r>
            <a:r>
              <a:rPr lang="ko-KR" altLang="en-US" sz="2400" dirty="0" err="1" smtClean="0">
                <a:solidFill>
                  <a:srgbClr val="FF0000"/>
                </a:solidFill>
              </a:rPr>
              <a:t>비교의식의</a:t>
            </a:r>
            <a:r>
              <a:rPr lang="ko-KR" altLang="en-US" sz="2400" dirty="0" smtClean="0">
                <a:solidFill>
                  <a:srgbClr val="FF0000"/>
                </a:solidFill>
              </a:rPr>
              <a:t> 덫</a:t>
            </a:r>
            <a:r>
              <a:rPr lang="ko-KR" altLang="en-US" sz="2400" dirty="0" smtClean="0"/>
              <a:t>에 빠지기 쉬움</a:t>
            </a:r>
            <a:endParaRPr lang="en-US" altLang="ko-KR" sz="2400" dirty="0" smtClean="0"/>
          </a:p>
          <a:p>
            <a:pPr marL="396000" indent="-252000">
              <a:spcBef>
                <a:spcPts val="1800"/>
              </a:spcBef>
              <a:buNone/>
            </a:pPr>
            <a:r>
              <a:rPr lang="en-US" altLang="ko-KR" sz="2600" dirty="0" smtClean="0">
                <a:solidFill>
                  <a:srgbClr val="FF0000"/>
                </a:solidFill>
              </a:rPr>
              <a:t>* </a:t>
            </a:r>
            <a:r>
              <a:rPr lang="ko-KR" altLang="en-US" sz="2600" dirty="0" smtClean="0">
                <a:solidFill>
                  <a:srgbClr val="FF0000"/>
                </a:solidFill>
              </a:rPr>
              <a:t>인간의 본성</a:t>
            </a:r>
            <a:r>
              <a:rPr lang="ko-KR" altLang="en-US" sz="2600" dirty="0" smtClean="0"/>
              <a:t>은 중력과 같아서 성령의 도우심으로만 극복 가능</a:t>
            </a:r>
            <a:r>
              <a:rPr lang="en-US" altLang="ko-KR" sz="2600" dirty="0" smtClean="0"/>
              <a:t>(</a:t>
            </a:r>
            <a:r>
              <a:rPr lang="ko-KR" altLang="en-US" sz="2600" dirty="0" smtClean="0"/>
              <a:t>예</a:t>
            </a:r>
            <a:r>
              <a:rPr lang="en-US" altLang="ko-KR" sz="2600" dirty="0" smtClean="0"/>
              <a:t>, </a:t>
            </a:r>
            <a:r>
              <a:rPr lang="ko-KR" altLang="en-US" sz="2600" dirty="0" smtClean="0"/>
              <a:t>로켓 발사</a:t>
            </a:r>
            <a:r>
              <a:rPr lang="en-US" altLang="ko-KR" sz="2600" dirty="0" smtClean="0"/>
              <a:t>)</a:t>
            </a:r>
          </a:p>
        </p:txBody>
      </p:sp>
      <p:sp>
        <p:nvSpPr>
          <p:cNvPr id="5" name="이등변 삼각형 4">
            <a:hlinkClick r:id="rId2" action="ppaction://hlinksldjump"/>
          </p:cNvPr>
          <p:cNvSpPr/>
          <p:nvPr/>
        </p:nvSpPr>
        <p:spPr>
          <a:xfrm rot="5604190">
            <a:off x="6455178" y="2421945"/>
            <a:ext cx="203686" cy="213911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TextBox 5"/>
          <p:cNvSpPr txBox="1"/>
          <p:nvPr/>
        </p:nvSpPr>
        <p:spPr>
          <a:xfrm>
            <a:off x="8388424" y="6237312"/>
            <a:ext cx="5040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 smtClean="0"/>
              <a:t>8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8536554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>
            <a:spLocks noGrp="1" noChangeArrowheads="1"/>
          </p:cNvSpPr>
          <p:nvPr>
            <p:ph type="title"/>
          </p:nvPr>
        </p:nvSpPr>
        <p:spPr>
          <a:xfrm>
            <a:off x="5360" y="476672"/>
            <a:ext cx="7200900" cy="608583"/>
          </a:xfrm>
          <a:noFill/>
        </p:spPr>
        <p:txBody>
          <a:bodyPr/>
          <a:lstStyle/>
          <a:p>
            <a:pPr algn="l"/>
            <a:r>
              <a:rPr lang="ko-KR" altLang="en-US" sz="3600" b="1" dirty="0" smtClean="0">
                <a:solidFill>
                  <a:schemeClr val="bg1"/>
                </a:solidFill>
              </a:rPr>
              <a:t>리더들의 준비</a:t>
            </a:r>
            <a:r>
              <a:rPr lang="en-US" altLang="ko-KR" sz="3600" b="1" dirty="0" smtClean="0">
                <a:solidFill>
                  <a:schemeClr val="bg1"/>
                </a:solidFill>
              </a:rPr>
              <a:t>: </a:t>
            </a:r>
            <a:r>
              <a:rPr lang="ko-KR" altLang="en-US" sz="3600" b="1" dirty="0" smtClean="0">
                <a:solidFill>
                  <a:schemeClr val="bg1"/>
                </a:solidFill>
              </a:rPr>
              <a:t>타인 세우기</a:t>
            </a:r>
          </a:p>
        </p:txBody>
      </p:sp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683568" y="1412776"/>
            <a:ext cx="8064896" cy="50552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>
              <a:spcBef>
                <a:spcPct val="50000"/>
              </a:spcBef>
              <a:buNone/>
            </a:pPr>
            <a:r>
              <a:rPr lang="en-US" altLang="ko-KR" sz="2800" dirty="0" smtClean="0">
                <a:solidFill>
                  <a:srgbClr val="3333FF"/>
                </a:solidFill>
              </a:rPr>
              <a:t>2. </a:t>
            </a:r>
            <a:r>
              <a:rPr lang="ko-KR" altLang="en-US" sz="2800" dirty="0" smtClean="0">
                <a:solidFill>
                  <a:srgbClr val="3333FF"/>
                </a:solidFill>
              </a:rPr>
              <a:t>지체들을 바라보는 성경적 관점 공유</a:t>
            </a:r>
            <a:endParaRPr lang="en-US" altLang="ko-KR" sz="2800" dirty="0" smtClean="0">
              <a:solidFill>
                <a:srgbClr val="3333FF"/>
              </a:solidFill>
            </a:endParaRPr>
          </a:p>
          <a:p>
            <a:pPr eaLnBrk="1" hangingPunct="1">
              <a:spcBef>
                <a:spcPts val="600"/>
              </a:spcBef>
              <a:buNone/>
            </a:pPr>
            <a:r>
              <a:rPr lang="ko-KR" altLang="en-US" sz="2600" dirty="0"/>
              <a:t> </a:t>
            </a:r>
            <a:r>
              <a:rPr lang="en-US" altLang="ko-KR" sz="2600" dirty="0" smtClean="0"/>
              <a:t>- </a:t>
            </a:r>
            <a:r>
              <a:rPr lang="ko-KR" altLang="en-US" sz="2600" dirty="0" smtClean="0"/>
              <a:t>우리 모두는 </a:t>
            </a:r>
            <a:r>
              <a:rPr lang="ko-KR" altLang="en-US" sz="2600" dirty="0"/>
              <a:t>연약한 자</a:t>
            </a:r>
            <a:r>
              <a:rPr lang="en-US" altLang="ko-KR" sz="2600" dirty="0"/>
              <a:t>, </a:t>
            </a:r>
            <a:r>
              <a:rPr lang="ko-KR" altLang="en-US" sz="2600" dirty="0"/>
              <a:t>곤고한 자</a:t>
            </a:r>
            <a:r>
              <a:rPr lang="en-US" altLang="ko-KR" sz="2600" dirty="0"/>
              <a:t>(</a:t>
            </a:r>
            <a:r>
              <a:rPr lang="ko-KR" altLang="en-US" sz="2600" dirty="0"/>
              <a:t>롬 </a:t>
            </a:r>
            <a:r>
              <a:rPr lang="en-US" altLang="ko-KR" sz="2600" dirty="0"/>
              <a:t>7:24)</a:t>
            </a:r>
          </a:p>
          <a:p>
            <a:pPr>
              <a:spcBef>
                <a:spcPts val="600"/>
              </a:spcBef>
              <a:buNone/>
            </a:pPr>
            <a:r>
              <a:rPr lang="ko-KR" altLang="en-US" sz="2600" dirty="0" smtClean="0"/>
              <a:t> </a:t>
            </a:r>
            <a:r>
              <a:rPr lang="en-US" altLang="ko-KR" sz="2600" dirty="0" smtClean="0"/>
              <a:t>- </a:t>
            </a:r>
            <a:r>
              <a:rPr lang="ko-KR" altLang="en-US" sz="2600" dirty="0" smtClean="0"/>
              <a:t>지체들은 </a:t>
            </a:r>
            <a:r>
              <a:rPr lang="ko-KR" altLang="en-US" sz="2600" dirty="0">
                <a:solidFill>
                  <a:srgbClr val="3333FF"/>
                </a:solidFill>
              </a:rPr>
              <a:t>기대</a:t>
            </a:r>
            <a:r>
              <a:rPr lang="en-US" altLang="ko-KR" sz="2600" dirty="0">
                <a:solidFill>
                  <a:srgbClr val="3333FF"/>
                </a:solidFill>
              </a:rPr>
              <a:t>/</a:t>
            </a:r>
            <a:r>
              <a:rPr lang="ko-KR" altLang="en-US" sz="2600" dirty="0">
                <a:solidFill>
                  <a:srgbClr val="3333FF"/>
                </a:solidFill>
              </a:rPr>
              <a:t>비판</a:t>
            </a:r>
            <a:r>
              <a:rPr lang="en-US" altLang="ko-KR" sz="2600" dirty="0">
                <a:solidFill>
                  <a:srgbClr val="3333FF"/>
                </a:solidFill>
              </a:rPr>
              <a:t>/</a:t>
            </a:r>
            <a:r>
              <a:rPr lang="ko-KR" altLang="en-US" sz="2600" dirty="0">
                <a:solidFill>
                  <a:srgbClr val="3333FF"/>
                </a:solidFill>
              </a:rPr>
              <a:t>비교</a:t>
            </a:r>
            <a:r>
              <a:rPr lang="ko-KR" altLang="en-US" sz="2600" dirty="0"/>
              <a:t>의 대상이 </a:t>
            </a:r>
            <a:r>
              <a:rPr lang="ko-KR" altLang="en-US" sz="2600" dirty="0" smtClean="0"/>
              <a:t>아닌</a:t>
            </a:r>
            <a:r>
              <a:rPr lang="en-US" altLang="ko-KR" sz="2600" dirty="0" smtClean="0"/>
              <a:t>, </a:t>
            </a:r>
            <a:endParaRPr lang="en-US" altLang="ko-KR" sz="2600" dirty="0"/>
          </a:p>
          <a:p>
            <a:pPr eaLnBrk="1" hangingPunct="1">
              <a:spcBef>
                <a:spcPts val="300"/>
              </a:spcBef>
              <a:buNone/>
            </a:pPr>
            <a:r>
              <a:rPr lang="en-US" altLang="ko-KR" sz="2600" dirty="0"/>
              <a:t>                </a:t>
            </a:r>
            <a:r>
              <a:rPr lang="en-US" altLang="ko-KR" sz="2600" dirty="0" smtClean="0"/>
              <a:t> </a:t>
            </a:r>
            <a:r>
              <a:rPr lang="ko-KR" altLang="en-US" sz="2600" dirty="0" smtClean="0">
                <a:solidFill>
                  <a:srgbClr val="FF0000"/>
                </a:solidFill>
              </a:rPr>
              <a:t>이해</a:t>
            </a:r>
            <a:r>
              <a:rPr lang="en-US" altLang="ko-KR" sz="2600" dirty="0">
                <a:solidFill>
                  <a:srgbClr val="FF0000"/>
                </a:solidFill>
              </a:rPr>
              <a:t>/</a:t>
            </a:r>
            <a:r>
              <a:rPr lang="ko-KR" altLang="en-US" sz="2600" dirty="0">
                <a:solidFill>
                  <a:srgbClr val="FF0000"/>
                </a:solidFill>
              </a:rPr>
              <a:t>공감</a:t>
            </a:r>
            <a:r>
              <a:rPr lang="en-US" altLang="ko-KR" sz="2600" dirty="0">
                <a:solidFill>
                  <a:srgbClr val="FF0000"/>
                </a:solidFill>
              </a:rPr>
              <a:t>/</a:t>
            </a:r>
            <a:r>
              <a:rPr lang="ko-KR" altLang="en-US" sz="2600" dirty="0">
                <a:solidFill>
                  <a:srgbClr val="FF0000"/>
                </a:solidFill>
              </a:rPr>
              <a:t>용납</a:t>
            </a:r>
            <a:r>
              <a:rPr lang="en-US" altLang="ko-KR" sz="2600" dirty="0">
                <a:solidFill>
                  <a:srgbClr val="FF0000"/>
                </a:solidFill>
              </a:rPr>
              <a:t>/</a:t>
            </a:r>
            <a:r>
              <a:rPr lang="ko-KR" altLang="en-US" sz="2600" dirty="0">
                <a:solidFill>
                  <a:srgbClr val="FF0000"/>
                </a:solidFill>
              </a:rPr>
              <a:t>인정</a:t>
            </a:r>
            <a:r>
              <a:rPr lang="en-US" altLang="ko-KR" sz="2600" dirty="0">
                <a:solidFill>
                  <a:srgbClr val="FF0000"/>
                </a:solidFill>
              </a:rPr>
              <a:t>/</a:t>
            </a:r>
            <a:r>
              <a:rPr lang="ko-KR" altLang="en-US" sz="2600" dirty="0">
                <a:solidFill>
                  <a:srgbClr val="FF0000"/>
                </a:solidFill>
              </a:rPr>
              <a:t>사랑</a:t>
            </a:r>
            <a:r>
              <a:rPr lang="ko-KR" altLang="en-US" sz="2600" dirty="0"/>
              <a:t>의 대상</a:t>
            </a:r>
            <a:endParaRPr lang="en-US" altLang="ko-KR" sz="2600" dirty="0"/>
          </a:p>
          <a:p>
            <a:pPr marL="252000" algn="just" eaLnBrk="1" hangingPunct="1">
              <a:spcBef>
                <a:spcPts val="600"/>
              </a:spcBef>
              <a:buNone/>
            </a:pPr>
            <a:r>
              <a:rPr lang="en-US" altLang="ko-KR" sz="2200" dirty="0" smtClean="0"/>
              <a:t>“</a:t>
            </a:r>
            <a:r>
              <a:rPr lang="ko-KR" altLang="en-US" sz="2200" dirty="0" smtClean="0"/>
              <a:t>서로 </a:t>
            </a:r>
            <a:r>
              <a:rPr lang="ko-KR" altLang="en-US" sz="2200" dirty="0"/>
              <a:t>인자하게 하며 불쌍히 여기며 서로 용서하기를 하나님이 그리스도 안에서 너희를 용서하심 같이 </a:t>
            </a:r>
            <a:r>
              <a:rPr lang="ko-KR" altLang="en-US" sz="2200" dirty="0" smtClean="0"/>
              <a:t>하라</a:t>
            </a:r>
            <a:r>
              <a:rPr lang="en-US" altLang="ko-KR" sz="2200" dirty="0" smtClean="0"/>
              <a:t>.”(</a:t>
            </a:r>
            <a:r>
              <a:rPr lang="ko-KR" altLang="en-US" sz="2200" dirty="0" err="1"/>
              <a:t>엡</a:t>
            </a:r>
            <a:r>
              <a:rPr lang="en-US" altLang="ko-KR" sz="2200" dirty="0"/>
              <a:t>4:32)</a:t>
            </a:r>
          </a:p>
          <a:p>
            <a:pPr marL="252000" algn="just" eaLnBrk="1" hangingPunct="1">
              <a:spcBef>
                <a:spcPts val="600"/>
              </a:spcBef>
              <a:buNone/>
            </a:pPr>
            <a:r>
              <a:rPr lang="ko-KR" altLang="en-US" sz="2200" b="1" dirty="0" smtClean="0"/>
              <a:t>우리 </a:t>
            </a:r>
            <a:r>
              <a:rPr lang="ko-KR" altLang="en-US" sz="2200" b="1" dirty="0"/>
              <a:t>모두 빚진 자</a:t>
            </a:r>
            <a:r>
              <a:rPr lang="en-US" altLang="ko-KR" sz="2200" dirty="0"/>
              <a:t>: </a:t>
            </a:r>
            <a:r>
              <a:rPr lang="en-US" altLang="ko-KR" sz="2200" dirty="0" smtClean="0"/>
              <a:t>“</a:t>
            </a:r>
            <a:r>
              <a:rPr lang="ko-KR" altLang="en-US" sz="2200" dirty="0" smtClean="0"/>
              <a:t>내가 </a:t>
            </a:r>
            <a:r>
              <a:rPr lang="ko-KR" altLang="en-US" sz="2200" dirty="0"/>
              <a:t>너를 불쌍히 여김과 같이 너도 네 동료를 불쌍히 여김이 마땅하지 아니하냐 하고</a:t>
            </a:r>
            <a:r>
              <a:rPr lang="en-US" altLang="ko-KR" sz="2200" dirty="0"/>
              <a:t>...</a:t>
            </a:r>
            <a:r>
              <a:rPr lang="ko-KR" altLang="en-US" sz="2200" dirty="0"/>
              <a:t>너희가 각각 마음으로부터 형제를 용서하지 아니하면 나의 하늘 아버지께서도 너희에게 이와 같이 </a:t>
            </a:r>
            <a:r>
              <a:rPr lang="ko-KR" altLang="en-US" sz="2200" dirty="0" smtClean="0"/>
              <a:t>하시리니</a:t>
            </a:r>
            <a:r>
              <a:rPr lang="en-US" altLang="ko-KR" sz="2200" dirty="0" smtClean="0"/>
              <a:t>”(</a:t>
            </a:r>
            <a:r>
              <a:rPr lang="ko-KR" altLang="en-US" sz="2200" dirty="0"/>
              <a:t>마 </a:t>
            </a:r>
            <a:r>
              <a:rPr lang="en-US" altLang="ko-KR" sz="2200" dirty="0"/>
              <a:t>18: 33,35</a:t>
            </a:r>
            <a:r>
              <a:rPr lang="en-US" altLang="ko-KR" sz="2200" dirty="0" smtClean="0"/>
              <a:t>)</a:t>
            </a:r>
          </a:p>
          <a:p>
            <a:pPr>
              <a:spcBef>
                <a:spcPts val="1200"/>
              </a:spcBef>
              <a:buNone/>
            </a:pPr>
            <a:r>
              <a:rPr lang="en-US" altLang="ko-KR" sz="2600" dirty="0" smtClean="0"/>
              <a:t>*</a:t>
            </a:r>
            <a:r>
              <a:rPr lang="en-US" altLang="ko-KR" sz="2600" dirty="0" smtClean="0">
                <a:solidFill>
                  <a:srgbClr val="FF0000"/>
                </a:solidFill>
              </a:rPr>
              <a:t> </a:t>
            </a:r>
            <a:r>
              <a:rPr lang="ko-KR" altLang="en-US" sz="2600" dirty="0" smtClean="0">
                <a:solidFill>
                  <a:srgbClr val="3333FF"/>
                </a:solidFill>
              </a:rPr>
              <a:t>판단</a:t>
            </a:r>
            <a:r>
              <a:rPr lang="ko-KR" altLang="en-US" sz="2600" dirty="0" smtClean="0"/>
              <a:t>은 사람을 방어적이 되게 하나</a:t>
            </a:r>
            <a:r>
              <a:rPr lang="en-US" altLang="ko-KR" sz="2600" dirty="0" smtClean="0"/>
              <a:t>, </a:t>
            </a:r>
          </a:p>
          <a:p>
            <a:pPr>
              <a:spcBef>
                <a:spcPts val="0"/>
              </a:spcBef>
              <a:buNone/>
            </a:pPr>
            <a:r>
              <a:rPr lang="en-US" altLang="ko-KR" sz="2600" dirty="0">
                <a:solidFill>
                  <a:srgbClr val="FF0000"/>
                </a:solidFill>
              </a:rPr>
              <a:t> </a:t>
            </a:r>
            <a:r>
              <a:rPr lang="en-US" altLang="ko-KR" sz="2600" dirty="0" smtClean="0">
                <a:solidFill>
                  <a:srgbClr val="FF0000"/>
                </a:solidFill>
              </a:rPr>
              <a:t>        </a:t>
            </a:r>
            <a:r>
              <a:rPr lang="ko-KR" altLang="en-US" sz="2600" dirty="0" smtClean="0">
                <a:solidFill>
                  <a:srgbClr val="FF0000"/>
                </a:solidFill>
              </a:rPr>
              <a:t>사랑과 용납</a:t>
            </a:r>
            <a:r>
              <a:rPr lang="ko-KR" altLang="en-US" sz="2600" dirty="0" smtClean="0"/>
              <a:t>은 사람을 변화시킨다</a:t>
            </a:r>
            <a:r>
              <a:rPr lang="en-US" altLang="ko-KR" sz="2600" dirty="0" smtClean="0"/>
              <a:t>!</a:t>
            </a:r>
            <a:endParaRPr lang="en-US" altLang="ko-KR" sz="2600" dirty="0"/>
          </a:p>
        </p:txBody>
      </p:sp>
      <p:sp>
        <p:nvSpPr>
          <p:cNvPr id="5" name="TextBox 4"/>
          <p:cNvSpPr txBox="1"/>
          <p:nvPr/>
        </p:nvSpPr>
        <p:spPr>
          <a:xfrm>
            <a:off x="8388424" y="6237312"/>
            <a:ext cx="6480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 smtClean="0"/>
              <a:t>9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6855050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기본 디자인">
  <a:themeElements>
    <a:clrScheme name="기본 디자인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기본 디자인">
      <a:majorFont>
        <a:latin typeface="굴림"/>
        <a:ea typeface="굴림"/>
        <a:cs typeface=""/>
      </a:majorFont>
      <a:minorFont>
        <a:latin typeface="굴림"/>
        <a:ea typeface="굴림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기본 디자인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2_디자인 사용자 지정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3_디자인 사용자 지정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1_디자인 사용자 지정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디자인 사용자 지정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 테마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Office 테마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비전이 이끄는 교회-Mid-Hudson감리교회 2014.1.24</Template>
  <TotalTime>21361</TotalTime>
  <Words>1474</Words>
  <Application>Microsoft Office PowerPoint</Application>
  <PresentationFormat>화면 슬라이드 쇼(4:3)</PresentationFormat>
  <Paragraphs>158</Paragraphs>
  <Slides>18</Slides>
  <Notes>3</Notes>
  <HiddenSlides>0</HiddenSlides>
  <MMClips>0</MMClips>
  <ScaleCrop>false</ScaleCrop>
  <HeadingPairs>
    <vt:vector size="4" baseType="variant">
      <vt:variant>
        <vt:lpstr>테마</vt:lpstr>
      </vt:variant>
      <vt:variant>
        <vt:i4>5</vt:i4>
      </vt:variant>
      <vt:variant>
        <vt:lpstr>슬라이드 제목</vt:lpstr>
      </vt:variant>
      <vt:variant>
        <vt:i4>18</vt:i4>
      </vt:variant>
    </vt:vector>
  </HeadingPairs>
  <TitlesOfParts>
    <vt:vector size="23" baseType="lpstr">
      <vt:lpstr>기본 디자인</vt:lpstr>
      <vt:lpstr>2_디자인 사용자 지정</vt:lpstr>
      <vt:lpstr>3_디자인 사용자 지정</vt:lpstr>
      <vt:lpstr>1_디자인 사용자 지정</vt:lpstr>
      <vt:lpstr>디자인 사용자 지정</vt:lpstr>
      <vt:lpstr>변화관리, 어떻게 할 것인가?</vt:lpstr>
      <vt:lpstr>변화관리의 두 가지 측면</vt:lpstr>
      <vt:lpstr>PowerPoint 프레젠테이션</vt:lpstr>
      <vt:lpstr>침체된 교회의 일반적 특징</vt:lpstr>
      <vt:lpstr>변화의 동력 찾기</vt:lpstr>
      <vt:lpstr>응급처방: 최소율의 법칙</vt:lpstr>
      <vt:lpstr>리더들의 준비: 자기 세우기</vt:lpstr>
      <vt:lpstr>리더들의 준비: 타인 세우기</vt:lpstr>
      <vt:lpstr>리더들의 준비: 타인 세우기</vt:lpstr>
      <vt:lpstr>Hedonic Adaptation 극복하기</vt:lpstr>
      <vt:lpstr>교회공동체에 대한 현실적 이해</vt:lpstr>
      <vt:lpstr>문제를 바라보는 관점 전환</vt:lpstr>
      <vt:lpstr>변화관리의 7단계</vt:lpstr>
      <vt:lpstr>변화의 필요성 공유</vt:lpstr>
      <vt:lpstr>변화추진에 대한 지지 확보</vt:lpstr>
      <vt:lpstr>변화추진 내용 실행 </vt:lpstr>
      <vt:lpstr>변화관리에서 유의할 점</vt:lpstr>
      <vt:lpstr>변화관리에서 유의할 점 (con’d)</vt:lpstr>
    </vt:vector>
  </TitlesOfParts>
  <Company>연세대학교 경영대학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비전이 이끄는 교회</dc:title>
  <dc:creator>양혁승</dc:creator>
  <cp:lastModifiedBy>Registered User</cp:lastModifiedBy>
  <cp:revision>604</cp:revision>
  <dcterms:created xsi:type="dcterms:W3CDTF">2015-01-03T14:08:06Z</dcterms:created>
  <dcterms:modified xsi:type="dcterms:W3CDTF">2018-02-22T00:13:38Z</dcterms:modified>
</cp:coreProperties>
</file>