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01" r:id="rId2"/>
    <p:sldMasterId id="2147483703" r:id="rId3"/>
    <p:sldMasterId id="2147483706" r:id="rId4"/>
    <p:sldMasterId id="2147483718" r:id="rId5"/>
    <p:sldMasterId id="2147483730" r:id="rId6"/>
    <p:sldMasterId id="2147483742" r:id="rId7"/>
  </p:sldMasterIdLst>
  <p:notesMasterIdLst>
    <p:notesMasterId r:id="rId37"/>
  </p:notesMasterIdLst>
  <p:sldIdLst>
    <p:sldId id="259" r:id="rId8"/>
    <p:sldId id="297" r:id="rId9"/>
    <p:sldId id="293" r:id="rId10"/>
    <p:sldId id="292" r:id="rId11"/>
    <p:sldId id="295" r:id="rId12"/>
    <p:sldId id="298" r:id="rId13"/>
    <p:sldId id="299" r:id="rId14"/>
    <p:sldId id="284" r:id="rId15"/>
    <p:sldId id="285" r:id="rId16"/>
    <p:sldId id="286" r:id="rId17"/>
    <p:sldId id="287" r:id="rId18"/>
    <p:sldId id="264" r:id="rId19"/>
    <p:sldId id="291" r:id="rId20"/>
    <p:sldId id="269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300" r:id="rId34"/>
    <p:sldId id="301" r:id="rId35"/>
    <p:sldId id="303" r:id="rId36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5" autoAdjust="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66636F-D6AD-4483-9EC6-D5AED5724AD0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CB0C42B6-9FEF-40EA-BCDC-D7A19C4B4F01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교회지원사업</a:t>
          </a:r>
          <a:endParaRPr lang="ko-KR" altLang="en-US" sz="18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5559EE65-AEE5-452A-B424-D0DF3ECA095C}" type="parTrans" cxnId="{9BB5A4C5-7886-4ED1-B9C7-6EB52B0D81EC}">
      <dgm:prSet/>
      <dgm:spPr/>
      <dgm:t>
        <a:bodyPr/>
        <a:lstStyle/>
        <a:p>
          <a:pPr latinLnBrk="1"/>
          <a:endParaRPr lang="ko-KR" altLang="en-US" sz="12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92EFFFE0-946C-4227-8E48-C72905EE0894}" type="sibTrans" cxnId="{9BB5A4C5-7886-4ED1-B9C7-6EB52B0D81EC}">
      <dgm:prSet custT="1"/>
      <dgm:spPr/>
      <dgm:t>
        <a:bodyPr/>
        <a:lstStyle/>
        <a:p>
          <a:pPr latinLnBrk="1"/>
          <a:endParaRPr lang="ko-KR" altLang="en-US" sz="10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480CC744-2597-4E96-8900-B8985372B831}">
      <dgm:prSet phldrT="[텍스트]" custT="1"/>
      <dgm:spPr/>
      <dgm:t>
        <a:bodyPr/>
        <a:lstStyle/>
        <a:p>
          <a:pPr latinLnBrk="1"/>
          <a:r>
            <a:rPr lang="ko-KR" altLang="en-US" sz="17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공교육지원사업</a:t>
          </a:r>
          <a:endParaRPr lang="ko-KR" altLang="en-US" sz="17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99572C9C-18BC-4EFD-AF3A-D8CEC78F794E}" type="parTrans" cxnId="{27997CD7-25C4-42AF-91E1-3750A3C22319}">
      <dgm:prSet/>
      <dgm:spPr/>
      <dgm:t>
        <a:bodyPr/>
        <a:lstStyle/>
        <a:p>
          <a:pPr latinLnBrk="1"/>
          <a:endParaRPr lang="ko-KR" altLang="en-US" sz="12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5F61700F-034D-49D7-89EF-5AD147725A4F}" type="sibTrans" cxnId="{27997CD7-25C4-42AF-91E1-3750A3C22319}">
      <dgm:prSet custT="1"/>
      <dgm:spPr/>
      <dgm:t>
        <a:bodyPr/>
        <a:lstStyle/>
        <a:p>
          <a:pPr latinLnBrk="1"/>
          <a:endParaRPr lang="ko-KR" altLang="en-US" sz="14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986B0ABE-0FAF-47C6-9543-EE0E2A0F42EA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주일학교와 지역사회를 살리는 마을목회  </a:t>
          </a:r>
          <a:endParaRPr lang="ko-KR" altLang="en-US" sz="24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FD800631-6671-45DF-8146-45CAC6101AAD}" type="parTrans" cxnId="{9939536F-ACC9-46BC-8237-BD960CCE7BB1}">
      <dgm:prSet/>
      <dgm:spPr/>
      <dgm:t>
        <a:bodyPr/>
        <a:lstStyle/>
        <a:p>
          <a:pPr latinLnBrk="1"/>
          <a:endParaRPr lang="ko-KR" altLang="en-US" sz="12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01D3AD68-6301-4AAA-A210-98B2F6A5EA7F}" type="sibTrans" cxnId="{9939536F-ACC9-46BC-8237-BD960CCE7BB1}">
      <dgm:prSet/>
      <dgm:spPr/>
      <dgm:t>
        <a:bodyPr/>
        <a:lstStyle/>
        <a:p>
          <a:pPr latinLnBrk="1"/>
          <a:endParaRPr lang="ko-KR" altLang="en-US" sz="1200"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47EE8B9B-8BC8-4785-B835-0E1E42EB67C5}" type="pres">
      <dgm:prSet presAssocID="{F266636F-D6AD-4483-9EC6-D5AED5724AD0}" presName="Name0" presStyleCnt="0">
        <dgm:presLayoutVars>
          <dgm:dir/>
          <dgm:resizeHandles val="exact"/>
        </dgm:presLayoutVars>
      </dgm:prSet>
      <dgm:spPr/>
    </dgm:pt>
    <dgm:pt modelId="{1CBEAB95-E3A5-4E10-B71B-87AABFE66246}" type="pres">
      <dgm:prSet presAssocID="{F266636F-D6AD-4483-9EC6-D5AED5724AD0}" presName="vNodes" presStyleCnt="0"/>
      <dgm:spPr/>
    </dgm:pt>
    <dgm:pt modelId="{8DA4A50A-1D58-4610-8E29-9F66C1A90561}" type="pres">
      <dgm:prSet presAssocID="{CB0C42B6-9FEF-40EA-BCDC-D7A19C4B4F01}" presName="node" presStyleLbl="node1" presStyleIdx="0" presStyleCnt="3" custScaleX="14212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8770CA4-FE4B-42B3-8516-C47D53B5E909}" type="pres">
      <dgm:prSet presAssocID="{92EFFFE0-946C-4227-8E48-C72905EE0894}" presName="spacerT" presStyleCnt="0"/>
      <dgm:spPr/>
    </dgm:pt>
    <dgm:pt modelId="{573E0C6D-E8E0-4E3E-A98C-8697713CF22D}" type="pres">
      <dgm:prSet presAssocID="{92EFFFE0-946C-4227-8E48-C72905EE0894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E3759305-0DF5-47E7-9931-512D90C9BE06}" type="pres">
      <dgm:prSet presAssocID="{92EFFFE0-946C-4227-8E48-C72905EE0894}" presName="spacerB" presStyleCnt="0"/>
      <dgm:spPr/>
    </dgm:pt>
    <dgm:pt modelId="{06E14398-23B2-4AD8-B49A-8AE4BF8FD465}" type="pres">
      <dgm:prSet presAssocID="{480CC744-2597-4E96-8900-B8985372B831}" presName="node" presStyleLbl="node1" presStyleIdx="1" presStyleCnt="3" custScaleX="14032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A2B7C1-60D8-44CF-B0B2-F745CB48CA91}" type="pres">
      <dgm:prSet presAssocID="{F266636F-D6AD-4483-9EC6-D5AED5724AD0}" presName="sibTransLas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A1BEF29C-B389-469A-86A7-23E88FE62554}" type="pres">
      <dgm:prSet presAssocID="{F266636F-D6AD-4483-9EC6-D5AED5724AD0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2D2D1758-DF8B-4752-A8B8-AF3B61C5691E}" type="pres">
      <dgm:prSet presAssocID="{F266636F-D6AD-4483-9EC6-D5AED5724AD0}" presName="lastNode" presStyleLbl="node1" presStyleIdx="2" presStyleCnt="3" custScaleX="146573" custLinFactNeighborX="27124" custLinFactNeighborY="-1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7997CD7-25C4-42AF-91E1-3750A3C22319}" srcId="{F266636F-D6AD-4483-9EC6-D5AED5724AD0}" destId="{480CC744-2597-4E96-8900-B8985372B831}" srcOrd="1" destOrd="0" parTransId="{99572C9C-18BC-4EFD-AF3A-D8CEC78F794E}" sibTransId="{5F61700F-034D-49D7-89EF-5AD147725A4F}"/>
    <dgm:cxn modelId="{2EAF9036-8ABD-4D9B-84A3-F0C9F737F3D6}" type="presOf" srcId="{F266636F-D6AD-4483-9EC6-D5AED5724AD0}" destId="{47EE8B9B-8BC8-4785-B835-0E1E42EB67C5}" srcOrd="0" destOrd="0" presId="urn:microsoft.com/office/officeart/2005/8/layout/equation2"/>
    <dgm:cxn modelId="{7381AD20-7107-44E3-A450-120B4C4B4CD7}" type="presOf" srcId="{92EFFFE0-946C-4227-8E48-C72905EE0894}" destId="{573E0C6D-E8E0-4E3E-A98C-8697713CF22D}" srcOrd="0" destOrd="0" presId="urn:microsoft.com/office/officeart/2005/8/layout/equation2"/>
    <dgm:cxn modelId="{35B6B6F6-0346-4ADB-88F4-2EA6129BF19A}" type="presOf" srcId="{480CC744-2597-4E96-8900-B8985372B831}" destId="{06E14398-23B2-4AD8-B49A-8AE4BF8FD465}" srcOrd="0" destOrd="0" presId="urn:microsoft.com/office/officeart/2005/8/layout/equation2"/>
    <dgm:cxn modelId="{4A73BFE4-9451-41FB-86CA-EE098CF9DEEC}" type="presOf" srcId="{5F61700F-034D-49D7-89EF-5AD147725A4F}" destId="{A1BEF29C-B389-469A-86A7-23E88FE62554}" srcOrd="1" destOrd="0" presId="urn:microsoft.com/office/officeart/2005/8/layout/equation2"/>
    <dgm:cxn modelId="{B265E249-3E04-4766-BB31-FF933DD4A005}" type="presOf" srcId="{CB0C42B6-9FEF-40EA-BCDC-D7A19C4B4F01}" destId="{8DA4A50A-1D58-4610-8E29-9F66C1A90561}" srcOrd="0" destOrd="0" presId="urn:microsoft.com/office/officeart/2005/8/layout/equation2"/>
    <dgm:cxn modelId="{9939536F-ACC9-46BC-8237-BD960CCE7BB1}" srcId="{F266636F-D6AD-4483-9EC6-D5AED5724AD0}" destId="{986B0ABE-0FAF-47C6-9543-EE0E2A0F42EA}" srcOrd="2" destOrd="0" parTransId="{FD800631-6671-45DF-8146-45CAC6101AAD}" sibTransId="{01D3AD68-6301-4AAA-A210-98B2F6A5EA7F}"/>
    <dgm:cxn modelId="{CC0533F5-BD99-4AD9-A8B0-C466FBFA0F50}" type="presOf" srcId="{986B0ABE-0FAF-47C6-9543-EE0E2A0F42EA}" destId="{2D2D1758-DF8B-4752-A8B8-AF3B61C5691E}" srcOrd="0" destOrd="0" presId="urn:microsoft.com/office/officeart/2005/8/layout/equation2"/>
    <dgm:cxn modelId="{1DCF458D-865D-4D53-881B-E0B27F937E80}" type="presOf" srcId="{5F61700F-034D-49D7-89EF-5AD147725A4F}" destId="{A7A2B7C1-60D8-44CF-B0B2-F745CB48CA91}" srcOrd="0" destOrd="0" presId="urn:microsoft.com/office/officeart/2005/8/layout/equation2"/>
    <dgm:cxn modelId="{9BB5A4C5-7886-4ED1-B9C7-6EB52B0D81EC}" srcId="{F266636F-D6AD-4483-9EC6-D5AED5724AD0}" destId="{CB0C42B6-9FEF-40EA-BCDC-D7A19C4B4F01}" srcOrd="0" destOrd="0" parTransId="{5559EE65-AEE5-452A-B424-D0DF3ECA095C}" sibTransId="{92EFFFE0-946C-4227-8E48-C72905EE0894}"/>
    <dgm:cxn modelId="{B828B6C7-7FA3-46E5-84E2-924F4451862C}" type="presParOf" srcId="{47EE8B9B-8BC8-4785-B835-0E1E42EB67C5}" destId="{1CBEAB95-E3A5-4E10-B71B-87AABFE66246}" srcOrd="0" destOrd="0" presId="urn:microsoft.com/office/officeart/2005/8/layout/equation2"/>
    <dgm:cxn modelId="{71343989-889D-458A-81A7-18C27B7F393F}" type="presParOf" srcId="{1CBEAB95-E3A5-4E10-B71B-87AABFE66246}" destId="{8DA4A50A-1D58-4610-8E29-9F66C1A90561}" srcOrd="0" destOrd="0" presId="urn:microsoft.com/office/officeart/2005/8/layout/equation2"/>
    <dgm:cxn modelId="{C3714061-973D-4CCB-92AD-43583E88E3D7}" type="presParOf" srcId="{1CBEAB95-E3A5-4E10-B71B-87AABFE66246}" destId="{F8770CA4-FE4B-42B3-8516-C47D53B5E909}" srcOrd="1" destOrd="0" presId="urn:microsoft.com/office/officeart/2005/8/layout/equation2"/>
    <dgm:cxn modelId="{322DB466-E802-40D8-981D-B8FCA1CAF40A}" type="presParOf" srcId="{1CBEAB95-E3A5-4E10-B71B-87AABFE66246}" destId="{573E0C6D-E8E0-4E3E-A98C-8697713CF22D}" srcOrd="2" destOrd="0" presId="urn:microsoft.com/office/officeart/2005/8/layout/equation2"/>
    <dgm:cxn modelId="{888F4AB7-B39D-41E3-A28F-8725209D01C2}" type="presParOf" srcId="{1CBEAB95-E3A5-4E10-B71B-87AABFE66246}" destId="{E3759305-0DF5-47E7-9931-512D90C9BE06}" srcOrd="3" destOrd="0" presId="urn:microsoft.com/office/officeart/2005/8/layout/equation2"/>
    <dgm:cxn modelId="{9BF72BAE-2D26-42DD-8FEA-AB8DA7E4225F}" type="presParOf" srcId="{1CBEAB95-E3A5-4E10-B71B-87AABFE66246}" destId="{06E14398-23B2-4AD8-B49A-8AE4BF8FD465}" srcOrd="4" destOrd="0" presId="urn:microsoft.com/office/officeart/2005/8/layout/equation2"/>
    <dgm:cxn modelId="{59C2C104-8844-4B7F-B7CC-843D94AA7CC0}" type="presParOf" srcId="{47EE8B9B-8BC8-4785-B835-0E1E42EB67C5}" destId="{A7A2B7C1-60D8-44CF-B0B2-F745CB48CA91}" srcOrd="1" destOrd="0" presId="urn:microsoft.com/office/officeart/2005/8/layout/equation2"/>
    <dgm:cxn modelId="{B8B0430B-CE03-4C03-B56A-FBB2BB9CE870}" type="presParOf" srcId="{A7A2B7C1-60D8-44CF-B0B2-F745CB48CA91}" destId="{A1BEF29C-B389-469A-86A7-23E88FE62554}" srcOrd="0" destOrd="0" presId="urn:microsoft.com/office/officeart/2005/8/layout/equation2"/>
    <dgm:cxn modelId="{163353AF-159A-491F-9E1C-9C3CC6F3626D}" type="presParOf" srcId="{47EE8B9B-8BC8-4785-B835-0E1E42EB67C5}" destId="{2D2D1758-DF8B-4752-A8B8-AF3B61C5691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3A8EDC-5D40-4191-A360-7DB4798441F8}" type="doc">
      <dgm:prSet loTypeId="urn:microsoft.com/office/officeart/2005/8/layout/radial6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F123966A-A6D1-47B0-AB09-3F05310449E7}">
      <dgm:prSet phldrT="[텍스트]" custT="1"/>
      <dgm:spPr/>
      <dgm:t>
        <a:bodyPr/>
        <a:lstStyle/>
        <a:p>
          <a:pPr latinLnBrk="1"/>
          <a:r>
            <a:rPr lang="ko-KR" altLang="en-US" sz="2400" b="0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rPr>
            <a:t>교회</a:t>
          </a:r>
          <a:endParaRPr lang="ko-KR" altLang="en-US" sz="2400" b="0" dirty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57987548-F65A-4A14-A43B-0FF6A5221843}" type="parTrans" cxnId="{F63A14F1-0F28-4A9C-A907-14D27B352BF6}">
      <dgm:prSet/>
      <dgm:spPr/>
      <dgm:t>
        <a:bodyPr/>
        <a:lstStyle/>
        <a:p>
          <a:pPr latinLnBrk="1"/>
          <a:endParaRPr lang="ko-KR" altLang="en-US" sz="1800" b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0C763400-035C-417D-BEA5-3286F4472365}" type="sibTrans" cxnId="{F63A14F1-0F28-4A9C-A907-14D27B352BF6}">
      <dgm:prSet/>
      <dgm:spPr/>
      <dgm:t>
        <a:bodyPr/>
        <a:lstStyle/>
        <a:p>
          <a:pPr latinLnBrk="1"/>
          <a:endParaRPr lang="ko-KR" altLang="en-US" sz="1800" b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6F78C2FD-B41D-4DF0-83BA-5AD2A9170C25}">
      <dgm:prSet phldrT="[텍스트]" custT="1"/>
      <dgm:spPr/>
      <dgm:t>
        <a:bodyPr/>
        <a:lstStyle/>
        <a:p>
          <a:pPr latinLnBrk="1"/>
          <a:r>
            <a:rPr lang="ko-KR" altLang="en-US" sz="2400" b="0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rPr>
            <a:t>관</a:t>
          </a:r>
          <a:endParaRPr lang="ko-KR" altLang="en-US" sz="2400" b="0" dirty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33FA3E5D-9313-40BE-BF27-0322B4C457F7}" type="parTrans" cxnId="{7E764006-54BE-4E27-A493-5414CB148065}">
      <dgm:prSet/>
      <dgm:spPr/>
      <dgm:t>
        <a:bodyPr/>
        <a:lstStyle/>
        <a:p>
          <a:pPr latinLnBrk="1"/>
          <a:endParaRPr lang="ko-KR" altLang="en-US" sz="1800" b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84409E81-0E4A-4347-A824-97DFCC533E44}" type="sibTrans" cxnId="{7E764006-54BE-4E27-A493-5414CB148065}">
      <dgm:prSet/>
      <dgm:spPr/>
      <dgm:t>
        <a:bodyPr/>
        <a:lstStyle/>
        <a:p>
          <a:pPr latinLnBrk="1"/>
          <a:endParaRPr lang="ko-KR" altLang="en-US" sz="1800" b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6EC321BC-9014-4BD3-88F5-41D4C514B968}">
      <dgm:prSet phldrT="[텍스트]" custT="1"/>
      <dgm:spPr/>
      <dgm:t>
        <a:bodyPr/>
        <a:lstStyle/>
        <a:p>
          <a:pPr latinLnBrk="1"/>
          <a:r>
            <a:rPr lang="ko-KR" altLang="en-US" sz="2400" b="0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rPr>
            <a:t>학교</a:t>
          </a:r>
          <a:endParaRPr lang="ko-KR" altLang="en-US" sz="2400" b="0" dirty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CC7F81BE-9905-4E00-BC73-6C9B69C4B5B7}" type="parTrans" cxnId="{5852AF7B-3CAA-48A1-91C5-4A616F07E1A2}">
      <dgm:prSet/>
      <dgm:spPr/>
      <dgm:t>
        <a:bodyPr/>
        <a:lstStyle/>
        <a:p>
          <a:pPr latinLnBrk="1"/>
          <a:endParaRPr lang="ko-KR" altLang="en-US" sz="1800" b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D9D288FF-2EC3-4F38-938B-A331304BC08D}" type="sibTrans" cxnId="{5852AF7B-3CAA-48A1-91C5-4A616F07E1A2}">
      <dgm:prSet/>
      <dgm:spPr/>
      <dgm:t>
        <a:bodyPr/>
        <a:lstStyle/>
        <a:p>
          <a:pPr latinLnBrk="1"/>
          <a:endParaRPr lang="ko-KR" altLang="en-US" sz="1800" b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F5B2CB26-AF17-482B-A700-03D4D1012873}">
      <dgm:prSet phldrT="[텍스트]" custT="1"/>
      <dgm:spPr/>
      <dgm:t>
        <a:bodyPr/>
        <a:lstStyle/>
        <a:p>
          <a:pPr latinLnBrk="1"/>
          <a:r>
            <a:rPr lang="ko-KR" altLang="en-US" sz="2000" b="0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rPr>
            <a:t>주일학교</a:t>
          </a:r>
          <a:endParaRPr lang="ko-KR" altLang="en-US" sz="2000" b="0" dirty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357CA457-78E9-4736-BAF4-D3A8B5F18C2D}" type="sibTrans" cxnId="{9C1F9EAC-BFEA-44D9-8849-B168E1386170}">
      <dgm:prSet/>
      <dgm:spPr/>
      <dgm:t>
        <a:bodyPr/>
        <a:lstStyle/>
        <a:p>
          <a:pPr latinLnBrk="1"/>
          <a:endParaRPr lang="ko-KR" altLang="en-US" sz="1800" b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0DBB6613-61ED-44E6-9619-4965920999A2}" type="parTrans" cxnId="{9C1F9EAC-BFEA-44D9-8849-B168E1386170}">
      <dgm:prSet/>
      <dgm:spPr/>
      <dgm:t>
        <a:bodyPr/>
        <a:lstStyle/>
        <a:p>
          <a:pPr latinLnBrk="1"/>
          <a:endParaRPr lang="ko-KR" altLang="en-US" sz="1800" b="0">
            <a:solidFill>
              <a:schemeClr val="tx1"/>
            </a:solidFill>
            <a:latin typeface="휴먼모음T" panose="02030504000101010101" pitchFamily="18" charset="-127"/>
            <a:ea typeface="휴먼모음T" panose="02030504000101010101" pitchFamily="18" charset="-127"/>
          </a:endParaRPr>
        </a:p>
      </dgm:t>
    </dgm:pt>
    <dgm:pt modelId="{522B5034-122F-4D3F-A907-29C6C880A993}" type="pres">
      <dgm:prSet presAssocID="{183A8EDC-5D40-4191-A360-7DB4798441F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C038206-F4E9-4853-9666-B6A0F6DB22AA}" type="pres">
      <dgm:prSet presAssocID="{F5B2CB26-AF17-482B-A700-03D4D1012873}" presName="centerShape" presStyleLbl="node0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89BF92AE-792E-45DF-B54A-56A448B625C7}" type="pres">
      <dgm:prSet presAssocID="{F123966A-A6D1-47B0-AB09-3F05310449E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B082840-426F-4C22-923D-F461F0377AB5}" type="pres">
      <dgm:prSet presAssocID="{F123966A-A6D1-47B0-AB09-3F05310449E7}" presName="dummy" presStyleCnt="0"/>
      <dgm:spPr/>
    </dgm:pt>
    <dgm:pt modelId="{868F4C50-D38A-40F0-93AA-E5217B82EA63}" type="pres">
      <dgm:prSet presAssocID="{0C763400-035C-417D-BEA5-3286F4472365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3559EFF9-DC33-455C-AB11-451521F205C3}" type="pres">
      <dgm:prSet presAssocID="{6F78C2FD-B41D-4DF0-83BA-5AD2A9170C2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4D380B7-3DDF-4994-926F-16E33A929260}" type="pres">
      <dgm:prSet presAssocID="{6F78C2FD-B41D-4DF0-83BA-5AD2A9170C25}" presName="dummy" presStyleCnt="0"/>
      <dgm:spPr/>
    </dgm:pt>
    <dgm:pt modelId="{DEE0A6FE-66A5-4A50-974B-E17B19FB18D7}" type="pres">
      <dgm:prSet presAssocID="{84409E81-0E4A-4347-A824-97DFCC533E44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E9480ED1-1620-4A67-BACA-B52330187B01}" type="pres">
      <dgm:prSet presAssocID="{6EC321BC-9014-4BD3-88F5-41D4C514B96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F8CCCC0-2AD0-4977-89C4-16A2B01D8EF8}" type="pres">
      <dgm:prSet presAssocID="{6EC321BC-9014-4BD3-88F5-41D4C514B968}" presName="dummy" presStyleCnt="0"/>
      <dgm:spPr/>
    </dgm:pt>
    <dgm:pt modelId="{FDE01E11-A365-4801-A4A7-BB7CF8127080}" type="pres">
      <dgm:prSet presAssocID="{D9D288FF-2EC3-4F38-938B-A331304BC08D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</dgm:ptLst>
  <dgm:cxnLst>
    <dgm:cxn modelId="{128670E0-5D48-4075-A20B-3EFC42F162BB}" type="presOf" srcId="{6EC321BC-9014-4BD3-88F5-41D4C514B968}" destId="{E9480ED1-1620-4A67-BACA-B52330187B01}" srcOrd="0" destOrd="0" presId="urn:microsoft.com/office/officeart/2005/8/layout/radial6"/>
    <dgm:cxn modelId="{D1251BA5-D392-4FCE-BD85-5DC9C90FCE39}" type="presOf" srcId="{0C763400-035C-417D-BEA5-3286F4472365}" destId="{868F4C50-D38A-40F0-93AA-E5217B82EA63}" srcOrd="0" destOrd="0" presId="urn:microsoft.com/office/officeart/2005/8/layout/radial6"/>
    <dgm:cxn modelId="{FAB6AC75-BE9D-48FB-A503-6938D5E1D850}" type="presOf" srcId="{183A8EDC-5D40-4191-A360-7DB4798441F8}" destId="{522B5034-122F-4D3F-A907-29C6C880A993}" srcOrd="0" destOrd="0" presId="urn:microsoft.com/office/officeart/2005/8/layout/radial6"/>
    <dgm:cxn modelId="{B6E32F0A-813A-4EF4-8FBA-02911F351948}" type="presOf" srcId="{F123966A-A6D1-47B0-AB09-3F05310449E7}" destId="{89BF92AE-792E-45DF-B54A-56A448B625C7}" srcOrd="0" destOrd="0" presId="urn:microsoft.com/office/officeart/2005/8/layout/radial6"/>
    <dgm:cxn modelId="{F63A14F1-0F28-4A9C-A907-14D27B352BF6}" srcId="{F5B2CB26-AF17-482B-A700-03D4D1012873}" destId="{F123966A-A6D1-47B0-AB09-3F05310449E7}" srcOrd="0" destOrd="0" parTransId="{57987548-F65A-4A14-A43B-0FF6A5221843}" sibTransId="{0C763400-035C-417D-BEA5-3286F4472365}"/>
    <dgm:cxn modelId="{7BA95595-A140-44B6-AC60-2AAE744D97D4}" type="presOf" srcId="{6F78C2FD-B41D-4DF0-83BA-5AD2A9170C25}" destId="{3559EFF9-DC33-455C-AB11-451521F205C3}" srcOrd="0" destOrd="0" presId="urn:microsoft.com/office/officeart/2005/8/layout/radial6"/>
    <dgm:cxn modelId="{5298D53E-548D-4247-889E-49742112A6C5}" type="presOf" srcId="{84409E81-0E4A-4347-A824-97DFCC533E44}" destId="{DEE0A6FE-66A5-4A50-974B-E17B19FB18D7}" srcOrd="0" destOrd="0" presId="urn:microsoft.com/office/officeart/2005/8/layout/radial6"/>
    <dgm:cxn modelId="{9C1F9EAC-BFEA-44D9-8849-B168E1386170}" srcId="{183A8EDC-5D40-4191-A360-7DB4798441F8}" destId="{F5B2CB26-AF17-482B-A700-03D4D1012873}" srcOrd="0" destOrd="0" parTransId="{0DBB6613-61ED-44E6-9619-4965920999A2}" sibTransId="{357CA457-78E9-4736-BAF4-D3A8B5F18C2D}"/>
    <dgm:cxn modelId="{73BD3BB5-0718-4D46-B0B6-D9753D91A59F}" type="presOf" srcId="{F5B2CB26-AF17-482B-A700-03D4D1012873}" destId="{BC038206-F4E9-4853-9666-B6A0F6DB22AA}" srcOrd="0" destOrd="0" presId="urn:microsoft.com/office/officeart/2005/8/layout/radial6"/>
    <dgm:cxn modelId="{7E764006-54BE-4E27-A493-5414CB148065}" srcId="{F5B2CB26-AF17-482B-A700-03D4D1012873}" destId="{6F78C2FD-B41D-4DF0-83BA-5AD2A9170C25}" srcOrd="1" destOrd="0" parTransId="{33FA3E5D-9313-40BE-BF27-0322B4C457F7}" sibTransId="{84409E81-0E4A-4347-A824-97DFCC533E44}"/>
    <dgm:cxn modelId="{4F951EB3-BC57-41B7-A0B7-08FDDB9E417C}" type="presOf" srcId="{D9D288FF-2EC3-4F38-938B-A331304BC08D}" destId="{FDE01E11-A365-4801-A4A7-BB7CF8127080}" srcOrd="0" destOrd="0" presId="urn:microsoft.com/office/officeart/2005/8/layout/radial6"/>
    <dgm:cxn modelId="{5852AF7B-3CAA-48A1-91C5-4A616F07E1A2}" srcId="{F5B2CB26-AF17-482B-A700-03D4D1012873}" destId="{6EC321BC-9014-4BD3-88F5-41D4C514B968}" srcOrd="2" destOrd="0" parTransId="{CC7F81BE-9905-4E00-BC73-6C9B69C4B5B7}" sibTransId="{D9D288FF-2EC3-4F38-938B-A331304BC08D}"/>
    <dgm:cxn modelId="{275117E0-9DAB-41F7-A3BD-3C2021932B90}" type="presParOf" srcId="{522B5034-122F-4D3F-A907-29C6C880A993}" destId="{BC038206-F4E9-4853-9666-B6A0F6DB22AA}" srcOrd="0" destOrd="0" presId="urn:microsoft.com/office/officeart/2005/8/layout/radial6"/>
    <dgm:cxn modelId="{D283DECD-5C82-430D-BF21-18F504B79E64}" type="presParOf" srcId="{522B5034-122F-4D3F-A907-29C6C880A993}" destId="{89BF92AE-792E-45DF-B54A-56A448B625C7}" srcOrd="1" destOrd="0" presId="urn:microsoft.com/office/officeart/2005/8/layout/radial6"/>
    <dgm:cxn modelId="{9F9999B1-EFEC-4963-B85E-8BD618A01D71}" type="presParOf" srcId="{522B5034-122F-4D3F-A907-29C6C880A993}" destId="{7B082840-426F-4C22-923D-F461F0377AB5}" srcOrd="2" destOrd="0" presId="urn:microsoft.com/office/officeart/2005/8/layout/radial6"/>
    <dgm:cxn modelId="{DAA6C2BD-E9B1-4CD2-9C63-386C20A1BF77}" type="presParOf" srcId="{522B5034-122F-4D3F-A907-29C6C880A993}" destId="{868F4C50-D38A-40F0-93AA-E5217B82EA63}" srcOrd="3" destOrd="0" presId="urn:microsoft.com/office/officeart/2005/8/layout/radial6"/>
    <dgm:cxn modelId="{3D2E2D82-D26E-4CC9-A60B-24CCAC6F05BA}" type="presParOf" srcId="{522B5034-122F-4D3F-A907-29C6C880A993}" destId="{3559EFF9-DC33-455C-AB11-451521F205C3}" srcOrd="4" destOrd="0" presId="urn:microsoft.com/office/officeart/2005/8/layout/radial6"/>
    <dgm:cxn modelId="{E41C4682-C944-4AD7-8E94-17913B478EF5}" type="presParOf" srcId="{522B5034-122F-4D3F-A907-29C6C880A993}" destId="{C4D380B7-3DDF-4994-926F-16E33A929260}" srcOrd="5" destOrd="0" presId="urn:microsoft.com/office/officeart/2005/8/layout/radial6"/>
    <dgm:cxn modelId="{21510392-6D55-4DD4-8D84-80ADC2B92D27}" type="presParOf" srcId="{522B5034-122F-4D3F-A907-29C6C880A993}" destId="{DEE0A6FE-66A5-4A50-974B-E17B19FB18D7}" srcOrd="6" destOrd="0" presId="urn:microsoft.com/office/officeart/2005/8/layout/radial6"/>
    <dgm:cxn modelId="{C0A7D940-B758-4E4F-8711-1850289A23F9}" type="presParOf" srcId="{522B5034-122F-4D3F-A907-29C6C880A993}" destId="{E9480ED1-1620-4A67-BACA-B52330187B01}" srcOrd="7" destOrd="0" presId="urn:microsoft.com/office/officeart/2005/8/layout/radial6"/>
    <dgm:cxn modelId="{3E5DCA8A-254B-4693-B38E-7E204201740A}" type="presParOf" srcId="{522B5034-122F-4D3F-A907-29C6C880A993}" destId="{1F8CCCC0-2AD0-4977-89C4-16A2B01D8EF8}" srcOrd="8" destOrd="0" presId="urn:microsoft.com/office/officeart/2005/8/layout/radial6"/>
    <dgm:cxn modelId="{E42E641C-663F-48A0-AC54-F7443039223A}" type="presParOf" srcId="{522B5034-122F-4D3F-A907-29C6C880A993}" destId="{FDE01E11-A365-4801-A4A7-BB7CF8127080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4A50A-1D58-4610-8E29-9F66C1A90561}">
      <dsp:nvSpPr>
        <dsp:cNvPr id="0" name=""/>
        <dsp:cNvSpPr/>
      </dsp:nvSpPr>
      <dsp:spPr>
        <a:xfrm>
          <a:off x="69" y="164898"/>
          <a:ext cx="1935293" cy="136165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교회지원사업</a:t>
          </a:r>
          <a:endParaRPr lang="ko-KR" altLang="en-US" sz="18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283486" y="364308"/>
        <a:ext cx="1368459" cy="962835"/>
      </dsp:txXfrm>
    </dsp:sp>
    <dsp:sp modelId="{573E0C6D-E8E0-4E3E-A98C-8697713CF22D}">
      <dsp:nvSpPr>
        <dsp:cNvPr id="0" name=""/>
        <dsp:cNvSpPr/>
      </dsp:nvSpPr>
      <dsp:spPr>
        <a:xfrm>
          <a:off x="572835" y="1637119"/>
          <a:ext cx="789760" cy="789760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000" kern="120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677518" y="1939123"/>
        <a:ext cx="580394" cy="185752"/>
      </dsp:txXfrm>
    </dsp:sp>
    <dsp:sp modelId="{06E14398-23B2-4AD8-B49A-8AE4BF8FD465}">
      <dsp:nvSpPr>
        <dsp:cNvPr id="0" name=""/>
        <dsp:cNvSpPr/>
      </dsp:nvSpPr>
      <dsp:spPr>
        <a:xfrm>
          <a:off x="12378" y="2537446"/>
          <a:ext cx="1910674" cy="1361655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공교육지원사업</a:t>
          </a:r>
          <a:endParaRPr lang="ko-KR" altLang="en-US" sz="17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292190" y="2736856"/>
        <a:ext cx="1351050" cy="962835"/>
      </dsp:txXfrm>
    </dsp:sp>
    <dsp:sp modelId="{A7A2B7C1-60D8-44CF-B0B2-F745CB48CA91}">
      <dsp:nvSpPr>
        <dsp:cNvPr id="0" name=""/>
        <dsp:cNvSpPr/>
      </dsp:nvSpPr>
      <dsp:spPr>
        <a:xfrm rot="21596261">
          <a:off x="2139628" y="1777221"/>
          <a:ext cx="433044" cy="5065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400" kern="120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2139628" y="1878599"/>
        <a:ext cx="303131" cy="303921"/>
      </dsp:txXfrm>
    </dsp:sp>
    <dsp:sp modelId="{2D2D1758-DF8B-4752-A8B8-AF3B61C5691E}">
      <dsp:nvSpPr>
        <dsp:cNvPr id="0" name=""/>
        <dsp:cNvSpPr/>
      </dsp:nvSpPr>
      <dsp:spPr>
        <a:xfrm>
          <a:off x="2752424" y="666232"/>
          <a:ext cx="3991638" cy="2723310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휴먼모음T" panose="02030504000101010101" pitchFamily="18" charset="-127"/>
              <a:ea typeface="휴먼모음T" panose="02030504000101010101" pitchFamily="18" charset="-127"/>
            </a:rPr>
            <a:t>주일학교와 지역사회를 살리는 마을목회  </a:t>
          </a:r>
          <a:endParaRPr lang="ko-KR" altLang="en-US" sz="2400" kern="1200" dirty="0">
            <a:latin typeface="휴먼모음T" panose="02030504000101010101" pitchFamily="18" charset="-127"/>
            <a:ea typeface="휴먼모음T" panose="02030504000101010101" pitchFamily="18" charset="-127"/>
          </a:endParaRPr>
        </a:p>
      </dsp:txBody>
      <dsp:txXfrm>
        <a:off x="3336986" y="1065052"/>
        <a:ext cx="2822514" cy="19256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E0A90-568C-4A0C-821B-65CADC814CD7}" type="datetimeFigureOut">
              <a:rPr lang="ko-KR" altLang="en-US" smtClean="0"/>
              <a:t>2018-02-20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43164-58F1-4DB8-AD63-9AA3AB891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7696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8DC9-78B8-40DE-A752-D89DA63360FC}" type="slidenum">
              <a:rPr lang="ko-KR" altLang="en-US" smtClean="0">
                <a:solidFill>
                  <a:prstClr val="black"/>
                </a:solidFill>
              </a:rPr>
              <a:pPr/>
              <a:t>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41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>
                <a:solidFill>
                  <a:prstClr val="black"/>
                </a:solidFill>
              </a:rPr>
              <a:pPr/>
              <a:t>12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86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>
                <a:solidFill>
                  <a:prstClr val="black"/>
                </a:solidFill>
              </a:rPr>
              <a:pPr/>
              <a:t>13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32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>
                <a:solidFill>
                  <a:prstClr val="black"/>
                </a:solidFill>
              </a:rPr>
              <a:pPr/>
              <a:t>14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97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ko-KR" altLang="en-US" sz="1400" b="1" noProof="0" dirty="0" smtClean="0">
                <a:ea typeface="Gulim" pitchFamily="34" charset="-127"/>
              </a:rPr>
              <a:t>흑백 복사본 위에 밝기가 변하면서</a:t>
            </a:r>
            <a:r>
              <a:rPr lang="ko-KR" altLang="en-US" sz="1400" b="1" baseline="0" noProof="0" dirty="0" smtClean="0">
                <a:ea typeface="Gulim" pitchFamily="34" charset="-127"/>
              </a:rPr>
              <a:t> 색이 변경되는 애니메이션 그림</a:t>
            </a:r>
            <a:endParaRPr lang="ko-KR" altLang="en-US" sz="1400" b="1" noProof="0" dirty="0" smtClean="0">
              <a:ea typeface="Gulim" pitchFamily="34" charset="-127"/>
            </a:endParaRPr>
          </a:p>
          <a:p>
            <a:r>
              <a:rPr lang="en-US" altLang="ko-KR" sz="1400" noProof="0" dirty="0" smtClean="0">
                <a:ea typeface="Gulim" pitchFamily="34" charset="-127"/>
              </a:rPr>
              <a:t>(</a:t>
            </a:r>
            <a:r>
              <a:rPr lang="ko-KR" altLang="en-US" sz="1400" noProof="0" dirty="0" smtClean="0">
                <a:ea typeface="Gulim" pitchFamily="34" charset="-127"/>
              </a:rPr>
              <a:t>고급</a:t>
            </a:r>
            <a:r>
              <a:rPr lang="en-US" altLang="ko-KR" sz="1400" noProof="0" dirty="0" smtClean="0">
                <a:ea typeface="Gulim" pitchFamily="34" charset="-127"/>
              </a:rPr>
              <a:t>)</a:t>
            </a:r>
          </a:p>
          <a:p>
            <a:endParaRPr lang="ko-KR" altLang="en-US" sz="1200" noProof="0" dirty="0" smtClean="0">
              <a:ea typeface="Gulim" pitchFamily="34" charset="-127"/>
            </a:endParaRPr>
          </a:p>
          <a:p>
            <a:endParaRPr lang="ko-KR" altLang="en-US" sz="1200" noProof="0" dirty="0" smtClean="0">
              <a:ea typeface="Gulim" pitchFamily="34" charset="-127"/>
            </a:endParaRPr>
          </a:p>
          <a:p>
            <a:r>
              <a:rPr lang="ko-KR" altLang="en-US" sz="1200" noProof="0" dirty="0" smtClean="0">
                <a:latin typeface="+mn-lt"/>
                <a:ea typeface="Gulim" pitchFamily="34" charset="-127"/>
              </a:rPr>
              <a:t>이 슬라이드의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그림 효과를 재현하려면 다음을 실행합니다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홈</a:t>
            </a:r>
            <a:r>
              <a:rPr lang="ko-KR" altLang="en-US" sz="120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슬라이드</a:t>
            </a:r>
            <a:r>
              <a:rPr lang="ko-KR" altLang="en-US" sz="120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레이아웃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빈 화면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삽입</a:t>
            </a:r>
            <a:r>
              <a:rPr lang="ko-KR" altLang="en-US" sz="120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이미지</a:t>
            </a:r>
            <a:r>
              <a:rPr lang="ko-KR" altLang="en-US" sz="120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 삽입</a:t>
            </a:r>
            <a:r>
              <a:rPr lang="ko-KR" altLang="en-US" sz="1200" baseline="0" noProof="0" dirty="0" smtClean="0">
                <a:ea typeface="Gulim" pitchFamily="34" charset="-127"/>
              </a:rPr>
              <a:t> 대화 상자에서 그림을 선택한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삽입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9.09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20.32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baseline="0" noProof="0" dirty="0" smtClean="0">
              <a:ea typeface="Gulim" pitchFamily="34" charset="-127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 도구</a:t>
            </a:r>
            <a:r>
              <a:rPr lang="ko-KR" altLang="en-US" sz="1200" baseline="0" noProof="0" dirty="0" smtClean="0">
                <a:ea typeface="Gulim" pitchFamily="34" charset="-127"/>
              </a:rPr>
              <a:t> 아래의 </a:t>
            </a:r>
            <a:r>
              <a:rPr lang="ko-KR" altLang="en-US" sz="1200" b="1" baseline="0" noProof="0" dirty="0" smtClean="0">
                <a:ea typeface="Gulim" pitchFamily="34" charset="-127"/>
              </a:rPr>
              <a:t>서식</a:t>
            </a:r>
            <a:r>
              <a:rPr lang="ko-KR" altLang="en-US" sz="1200" baseline="0" noProof="0" dirty="0" smtClean="0">
                <a:ea typeface="Gulim" pitchFamily="34" charset="-127"/>
              </a:rPr>
              <a:t> 탭에 있는 </a:t>
            </a:r>
            <a:r>
              <a:rPr lang="ko-KR" altLang="en-US" sz="1200" b="1" baseline="0" noProof="0" dirty="0" smtClean="0">
                <a:ea typeface="Gulim" pitchFamily="34" charset="-127"/>
              </a:rPr>
              <a:t>조정</a:t>
            </a:r>
            <a:r>
              <a:rPr lang="ko-KR" altLang="en-US" sz="120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색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다시 칠하기</a:t>
            </a:r>
            <a:r>
              <a:rPr lang="ko-KR" altLang="en-US" sz="1200" baseline="0" noProof="0" dirty="0" smtClean="0">
                <a:ea typeface="Gulim" pitchFamily="34" charset="-127"/>
              </a:rPr>
              <a:t>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진한 파랑</a:t>
            </a:r>
            <a:r>
              <a:rPr lang="en-US" altLang="ko-KR" sz="1200" b="1" baseline="0" noProof="0" dirty="0" smtClean="0">
                <a:ea typeface="Gulim" pitchFamily="34" charset="-127"/>
              </a:rPr>
              <a:t>,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텍스트 색 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2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어둡게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(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두 번째 행 왼쪽에서 첫 번째 옵션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)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를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또한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 도구</a:t>
            </a:r>
            <a:r>
              <a:rPr lang="ko-KR" altLang="en-US" sz="1200" baseline="0" noProof="0" dirty="0" smtClean="0">
                <a:ea typeface="Gulim" pitchFamily="34" charset="-127"/>
              </a:rPr>
              <a:t> 아래의 </a:t>
            </a:r>
            <a:r>
              <a:rPr lang="ko-KR" altLang="en-US" sz="1200" b="1" baseline="0" noProof="0" dirty="0" smtClean="0">
                <a:ea typeface="Gulim" pitchFamily="34" charset="-127"/>
              </a:rPr>
              <a:t>서식</a:t>
            </a:r>
            <a:r>
              <a:rPr lang="ko-KR" altLang="en-US" sz="1200" baseline="0" noProof="0" dirty="0" smtClean="0">
                <a:ea typeface="Gulim" pitchFamily="34" charset="-127"/>
              </a:rPr>
              <a:t> 탭에 있는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 스타일</a:t>
            </a:r>
            <a:r>
              <a:rPr lang="ko-KR" altLang="en-US" sz="120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 효과</a:t>
            </a:r>
            <a:r>
              <a:rPr lang="ko-KR" altLang="en-US" sz="1200" baseline="0" noProof="0" dirty="0" smtClean="0">
                <a:ea typeface="Gulim" pitchFamily="34" charset="-127"/>
              </a:rPr>
              <a:t>를 클릭하고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그림자</a:t>
            </a:r>
            <a:r>
              <a:rPr lang="ko-KR" altLang="en-US" sz="1200" baseline="0" noProof="0" dirty="0" smtClean="0">
                <a:ea typeface="Gulim" pitchFamily="34" charset="-127"/>
              </a:rPr>
              <a:t>를 가리킨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안쪽</a:t>
            </a:r>
            <a:r>
              <a:rPr lang="ko-KR" altLang="en-US" sz="1200" baseline="0" noProof="0" dirty="0" smtClean="0">
                <a:ea typeface="Gulim" pitchFamily="34" charset="-127"/>
              </a:rPr>
              <a:t>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안쪽 대각선 왼쪽 위</a:t>
            </a:r>
            <a:r>
              <a:rPr lang="en-US" altLang="ko-KR" sz="1200" baseline="0" noProof="0" dirty="0" smtClean="0">
                <a:ea typeface="Gulim" pitchFamily="34" charset="-127"/>
              </a:rPr>
              <a:t>(</a:t>
            </a:r>
            <a:r>
              <a:rPr lang="ko-KR" altLang="en-US" sz="1200" baseline="0" noProof="0" dirty="0" smtClean="0">
                <a:ea typeface="Gulim" pitchFamily="34" charset="-127"/>
              </a:rPr>
              <a:t>첫 번째 행 왼쪽에서 첫 번째 옵션</a:t>
            </a:r>
            <a:r>
              <a:rPr lang="en-US" altLang="ko-KR" sz="1200" baseline="0" noProof="0" dirty="0" smtClean="0">
                <a:ea typeface="Gulim" pitchFamily="34" charset="-127"/>
              </a:rPr>
              <a:t>)</a:t>
            </a:r>
            <a:r>
              <a:rPr lang="ko-KR" altLang="en-US" sz="1200" baseline="0" noProof="0" dirty="0" smtClean="0">
                <a:ea typeface="Gulim" pitchFamily="34" charset="-127"/>
              </a:rPr>
              <a:t>를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그림을 끌어 슬라이드 중간에 배치합니다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홈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클립보드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복사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옆의 화살표를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복제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Ctrl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키를 누른 상태로 슬라이드에서 두 그림을 모두 선택합니다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홈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그리기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정렬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을 클릭하고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맞춤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을 가리킨 후에 다음을 실행합니다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슬라이드에 맞춤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가운데 맞춤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선택한 개체 맞춤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중간 맞춤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복제된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(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위쪽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)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그림을 선택합니다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너비를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5.93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baseline="0" noProof="0" dirty="0" smtClean="0">
              <a:latin typeface="+mn-lt"/>
              <a:ea typeface="Gulim" pitchFamily="34" charset="-127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그림 도구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아래의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서식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탭에 있는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조정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색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다시 칠하기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아래에서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다시 칠하기 없음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홈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그리기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도형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사각형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직사각형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(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왼쪽에서 첫 번째 옵션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)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슬라이드에서 마우스를 끌어 직사각형을 그립니다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직사각형을 선택합니다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그리기 도구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아래의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서식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탭에 있는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크기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그룹에서 다음을 실행합니다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도형 높이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19.05 cm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도형 너비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5.93 cm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직사각형을 선택합니다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그리기 도구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아래의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서식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탭에 있는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도형 스타일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도형 윤곽선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윤곽선 없음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스타일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기타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채우기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채우기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선택한 후에 다음을 실행합니다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종류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선형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선택합니다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각도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90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슬라이더에 중지점이 두 개 나타날 때까지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 추가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또는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 제거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 </a:t>
            </a: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그라데이션 중지점 아래에서 그라데이션 중지점을 다음과 같이 사용자 지정합니다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슬라이더에서 첫 번째 중지점을 선택하고 다음을 실행합니다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위치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0%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테마 색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흰색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첫 번째 옵션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투명도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55%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 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슬라이더에서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두 번째 중지점을 선택하고 다음을 실행합니다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위치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100%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테마 색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흰색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첫 번째 옵션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투명도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100%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슬라이드에서 복제된 그림이 가려지도록 직사각형을 끕니다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직사각형을 선택합니다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홈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그리기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정렬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클릭한 후에 다음을 실행합니다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맞춤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가리킨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슬라이드에 맞춤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맞춤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가리킨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중간 맞춤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뒤로 보내기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를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홈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그리기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도형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사각형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직사각형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(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왼쪽에서 첫 번째 옵션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)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슬라이드에서 마우스를 끌어 다른 직사각형을 그립니다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직사각형을 선택합니다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그리기 도구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아래의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서식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탭에 있는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크기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그룹에서 다음을 실행합니다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도형 높이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10.16 cm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도형 너비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6.77 cm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그리기 도구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아래의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서식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탭에 있는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도형 스타일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도형 채우기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를 클릭하고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그라데이션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가리킨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채우기 없음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spc="20" baseline="0" noProof="0" dirty="0" smtClean="0">
                <a:latin typeface="+mn-lt"/>
                <a:ea typeface="Gulim" pitchFamily="34" charset="-127"/>
              </a:rPr>
              <a:t>그리기 도구</a:t>
            </a:r>
            <a:r>
              <a:rPr lang="ko-KR" altLang="en-US" sz="1200" b="0" spc="20" baseline="0" noProof="0" dirty="0" smtClean="0">
                <a:latin typeface="+mn-lt"/>
                <a:ea typeface="Gulim" pitchFamily="34" charset="-127"/>
              </a:rPr>
              <a:t> 아래의 </a:t>
            </a:r>
            <a:r>
              <a:rPr lang="ko-KR" altLang="en-US" sz="1200" b="1" spc="20" baseline="0" noProof="0" dirty="0" smtClean="0">
                <a:latin typeface="+mn-lt"/>
                <a:ea typeface="Gulim" pitchFamily="34" charset="-127"/>
              </a:rPr>
              <a:t>서식</a:t>
            </a:r>
            <a:r>
              <a:rPr lang="ko-KR" altLang="en-US" sz="1200" b="0" spc="20" baseline="0" noProof="0" dirty="0" smtClean="0">
                <a:latin typeface="+mn-lt"/>
                <a:ea typeface="Gulim" pitchFamily="34" charset="-127"/>
              </a:rPr>
              <a:t> 탭에 있는 </a:t>
            </a:r>
            <a:r>
              <a:rPr lang="ko-KR" altLang="en-US" sz="1200" b="1" spc="20" baseline="0" noProof="0" dirty="0" smtClean="0">
                <a:latin typeface="+mn-lt"/>
                <a:ea typeface="Gulim" pitchFamily="34" charset="-127"/>
              </a:rPr>
              <a:t>도형 스타일</a:t>
            </a:r>
            <a:r>
              <a:rPr lang="ko-KR" altLang="en-US" sz="1200" b="0" spc="2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spc="20" baseline="0" noProof="0" dirty="0" smtClean="0">
                <a:latin typeface="+mn-lt"/>
                <a:ea typeface="Gulim" pitchFamily="34" charset="-127"/>
              </a:rPr>
              <a:t>도형 서식</a:t>
            </a:r>
            <a:r>
              <a:rPr lang="ko-KR" altLang="en-US" sz="1200" b="0" spc="20" baseline="0" noProof="0" dirty="0" smtClean="0">
                <a:latin typeface="+mn-lt"/>
                <a:ea typeface="Gulim" pitchFamily="34" charset="-127"/>
              </a:rPr>
              <a:t> 대화 상자 표시 아이콘을 클릭합니다</a:t>
            </a:r>
            <a:r>
              <a:rPr lang="en-US" altLang="ko-KR" sz="1200" b="0" spc="2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spc="20" baseline="0" noProof="0" dirty="0" smtClean="0">
                <a:latin typeface="+mn-lt"/>
                <a:ea typeface="Gulim" pitchFamily="34" charset="-127"/>
              </a:rPr>
              <a:t>도형 서식</a:t>
            </a:r>
            <a:r>
              <a:rPr lang="ko-KR" altLang="en-US" sz="1200" b="0" spc="20" baseline="0" noProof="0" dirty="0" smtClean="0">
                <a:latin typeface="+mn-lt"/>
                <a:ea typeface="Gulim" pitchFamily="34" charset="-127"/>
              </a:rPr>
              <a:t> 대화 상자의 왼쪽 창에서 </a:t>
            </a:r>
            <a:r>
              <a:rPr lang="ko-KR" altLang="en-US" sz="1200" b="1" spc="20" baseline="0" noProof="0" dirty="0" smtClean="0">
                <a:latin typeface="+mn-lt"/>
                <a:ea typeface="Gulim" pitchFamily="34" charset="-127"/>
              </a:rPr>
              <a:t>선 색</a:t>
            </a:r>
            <a:r>
              <a:rPr lang="ko-KR" altLang="en-US" sz="1200" b="0" spc="20" baseline="0" noProof="0" dirty="0" smtClean="0">
                <a:latin typeface="+mn-lt"/>
                <a:ea typeface="Gulim" pitchFamily="34" charset="-127"/>
              </a:rPr>
              <a:t>을 클릭하고 </a:t>
            </a:r>
            <a:r>
              <a:rPr lang="ko-KR" altLang="en-US" sz="1200" b="1" spc="20" baseline="0" noProof="0" dirty="0" smtClean="0">
                <a:latin typeface="+mn-lt"/>
                <a:ea typeface="Gulim" pitchFamily="34" charset="-127"/>
              </a:rPr>
              <a:t>선 색</a:t>
            </a:r>
            <a:r>
              <a:rPr lang="ko-KR" altLang="en-US" sz="1200" b="0" spc="20" baseline="0" noProof="0" dirty="0" smtClean="0">
                <a:latin typeface="+mn-lt"/>
                <a:ea typeface="Gulim" pitchFamily="34" charset="-127"/>
              </a:rPr>
              <a:t> 창에서 </a:t>
            </a:r>
            <a:r>
              <a:rPr lang="ko-KR" altLang="en-US" sz="1200" b="1" spc="20" baseline="0" noProof="0" dirty="0" smtClean="0">
                <a:latin typeface="+mn-lt"/>
                <a:ea typeface="Gulim" pitchFamily="34" charset="-127"/>
              </a:rPr>
              <a:t>실선</a:t>
            </a:r>
            <a:r>
              <a:rPr lang="ko-KR" altLang="en-US" sz="1200" b="0" spc="20" baseline="0" noProof="0" dirty="0" smtClean="0">
                <a:latin typeface="+mn-lt"/>
                <a:ea typeface="Gulim" pitchFamily="34" charset="-127"/>
              </a:rPr>
              <a:t>을 선택한 후에 다음을 실행합니다</a:t>
            </a:r>
            <a:r>
              <a:rPr lang="en-US" altLang="ko-KR" sz="1200" b="0" spc="2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색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옆의 단추를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테마 색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아래에서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흰색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,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배경 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1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(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첫 번째 행 왼쪽에서 첫 번째 옵션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)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투명도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70%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또한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도형 서식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대화 상자의 왼쪽 창에서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선 스타일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선 스타일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창에서 다음을 실행합니다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대비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0.75 pt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대시 종류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옆의 단추를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사각 점선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(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위에서 세 번째 옵션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)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i="0" noProof="0" dirty="0" smtClean="0">
                <a:ea typeface="Gulim" pitchFamily="34" charset="-127"/>
              </a:rPr>
              <a:t>점선 직사각형을</a:t>
            </a:r>
            <a:r>
              <a:rPr lang="ko-KR" altLang="en-US" sz="1200" i="0" baseline="0" noProof="0" dirty="0" smtClean="0">
                <a:ea typeface="Gulim" pitchFamily="34" charset="-127"/>
              </a:rPr>
              <a:t> 작은 컬러 그림 위로 끕니다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en-US" altLang="ko-KR" sz="1200" i="0" baseline="0" noProof="0" dirty="0" smtClean="0">
                <a:ea typeface="Gulim" pitchFamily="34" charset="-127"/>
              </a:rPr>
              <a:t>Shift </a:t>
            </a:r>
            <a:r>
              <a:rPr lang="ko-KR" altLang="en-US" sz="1200" i="0" baseline="0" noProof="0" dirty="0" smtClean="0">
                <a:ea typeface="Gulim" pitchFamily="34" charset="-127"/>
              </a:rPr>
              <a:t>키를 누른 상태로 슬라이드에서 점선 직사각형</a:t>
            </a:r>
            <a:r>
              <a:rPr lang="en-US" altLang="ko-KR" sz="1200" i="0" baseline="0" noProof="0" dirty="0" smtClean="0">
                <a:ea typeface="Gulim" pitchFamily="34" charset="-127"/>
              </a:rPr>
              <a:t>, </a:t>
            </a:r>
            <a:r>
              <a:rPr lang="ko-KR" altLang="en-US" sz="1200" i="0" baseline="0" noProof="0" dirty="0" smtClean="0">
                <a:ea typeface="Gulim" pitchFamily="34" charset="-127"/>
              </a:rPr>
              <a:t>작은 그림 및 큰 그림을 선택합니다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홈</a:t>
            </a:r>
            <a:r>
              <a:rPr lang="ko-KR" altLang="en-US" sz="120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그리기</a:t>
            </a:r>
            <a:r>
              <a:rPr lang="ko-KR" altLang="en-US" sz="120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정렬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클릭하고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맞춤</a:t>
            </a:r>
            <a:r>
              <a:rPr lang="ko-KR" altLang="en-US" sz="1200" i="0" baseline="0" noProof="0" dirty="0" smtClean="0">
                <a:ea typeface="Gulim" pitchFamily="34" charset="-127"/>
              </a:rPr>
              <a:t>을 가리킨 후에 다음을 실행합니다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i="0" baseline="0" noProof="0" dirty="0" smtClean="0">
                <a:ea typeface="Gulim" pitchFamily="34" charset="-127"/>
              </a:rPr>
              <a:t>선택한 개체 맞춤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i="0" baseline="0" noProof="0" dirty="0" smtClean="0">
                <a:ea typeface="Gulim" pitchFamily="34" charset="-127"/>
              </a:rPr>
              <a:t>중간 맞춤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삽입</a:t>
            </a:r>
            <a:r>
              <a:rPr lang="ko-KR" altLang="en-US" sz="120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텍스트</a:t>
            </a:r>
            <a:r>
              <a:rPr lang="ko-KR" altLang="en-US" sz="120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텍스트 상자</a:t>
            </a:r>
            <a:r>
              <a:rPr lang="ko-KR" altLang="en-US" sz="1200" i="0" baseline="0" noProof="0" dirty="0" smtClean="0">
                <a:ea typeface="Gulim" pitchFamily="34" charset="-127"/>
              </a:rPr>
              <a:t>를 클릭하고 슬라이드에서 마우스를 끌어 텍스트 상자를 그립니다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i="0" baseline="0" noProof="0" dirty="0" smtClean="0">
                <a:ea typeface="Gulim" pitchFamily="34" charset="-127"/>
              </a:rPr>
              <a:t>텍스트 상자에 텍스트를 입력한 다음 </a:t>
            </a:r>
            <a:r>
              <a:rPr lang="ko-KR" altLang="en-US" sz="1200" i="0" noProof="0" dirty="0" smtClean="0">
                <a:ea typeface="Gulim" pitchFamily="34" charset="-127"/>
              </a:rPr>
              <a:t>선택합니다</a:t>
            </a:r>
            <a:r>
              <a:rPr lang="en-US" altLang="ko-KR" sz="1200" i="0" noProof="0" dirty="0" smtClean="0">
                <a:ea typeface="Gulim" pitchFamily="34" charset="-127"/>
              </a:rPr>
              <a:t>. </a:t>
            </a:r>
            <a:r>
              <a:rPr lang="ko-KR" altLang="en-US" sz="1200" b="1" i="0" noProof="0" dirty="0" smtClean="0">
                <a:ea typeface="Gulim" pitchFamily="34" charset="-127"/>
              </a:rPr>
              <a:t>홈</a:t>
            </a:r>
            <a:r>
              <a:rPr lang="ko-KR" altLang="en-US" sz="120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글꼴</a:t>
            </a:r>
            <a:r>
              <a:rPr lang="ko-KR" altLang="en-US" sz="1200" i="0" baseline="0" noProof="0" dirty="0" smtClean="0">
                <a:ea typeface="Gulim" pitchFamily="34" charset="-127"/>
              </a:rPr>
              <a:t> 그룹에 있는 </a:t>
            </a:r>
            <a:r>
              <a:rPr lang="ko-KR" altLang="en-US" sz="1200" b="1" noProof="0" dirty="0" smtClean="0">
                <a:solidFill>
                  <a:schemeClr val="accent6"/>
                </a:solidFill>
                <a:latin typeface="+mn-lt"/>
                <a:ea typeface="Gulim" pitchFamily="34" charset="-127"/>
              </a:rPr>
              <a:t>글꼴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 </a:t>
            </a:r>
            <a:r>
              <a:rPr lang="ko-KR" altLang="en-US" sz="1200" i="0" baseline="0" noProof="0" dirty="0" smtClean="0">
                <a:ea typeface="Gulim" pitchFamily="34" charset="-127"/>
              </a:rPr>
              <a:t>목록에서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굴림</a:t>
            </a:r>
            <a:r>
              <a:rPr lang="ko-KR" altLang="en-US" sz="1200" i="0" baseline="0" noProof="0" dirty="0" smtClean="0">
                <a:ea typeface="Gulim" pitchFamily="34" charset="-127"/>
              </a:rPr>
              <a:t>을 선택한 다음 </a:t>
            </a:r>
            <a:r>
              <a:rPr lang="ko-KR" altLang="en-US" sz="1200" b="1" noProof="0" dirty="0" smtClean="0">
                <a:solidFill>
                  <a:schemeClr val="accent6"/>
                </a:solidFill>
                <a:latin typeface="+mn-lt"/>
                <a:ea typeface="Gulim" pitchFamily="34" charset="-127"/>
              </a:rPr>
              <a:t>글꼴 크기</a:t>
            </a:r>
            <a:r>
              <a:rPr lang="ko-KR" altLang="en-US" sz="1200" i="0" baseline="0" noProof="0" dirty="0" smtClean="0">
                <a:ea typeface="Gulim" pitchFamily="34" charset="-127"/>
              </a:rPr>
              <a:t> 목록에서 </a:t>
            </a:r>
            <a:r>
              <a:rPr lang="en-US" altLang="ko-KR" sz="1200" b="1" i="0" baseline="0" noProof="0" dirty="0" smtClean="0">
                <a:ea typeface="Gulim" pitchFamily="34" charset="-127"/>
              </a:rPr>
              <a:t>24</a:t>
            </a:r>
            <a:r>
              <a:rPr lang="ko-KR" altLang="en-US" sz="1200" i="0" baseline="0" noProof="0" dirty="0" smtClean="0">
                <a:ea typeface="Gulim" pitchFamily="34" charset="-127"/>
              </a:rPr>
              <a:t>를 선택합니다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 </a:t>
            </a:r>
            <a:r>
              <a:rPr lang="ko-KR" altLang="en-US" sz="1200" i="0" baseline="0" noProof="0" dirty="0" smtClean="0">
                <a:ea typeface="Gulim" pitchFamily="34" charset="-127"/>
              </a:rPr>
              <a:t>그런 다음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글꼴 색</a:t>
            </a:r>
            <a:r>
              <a:rPr lang="ko-KR" altLang="en-US" sz="1200" i="0" baseline="0" noProof="0" dirty="0" smtClean="0">
                <a:ea typeface="Gulim" pitchFamily="34" charset="-127"/>
              </a:rPr>
              <a:t> 옆의 단추를 클릭하고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테마 색</a:t>
            </a:r>
            <a:r>
              <a:rPr lang="ko-KR" altLang="en-US" sz="1200" i="0" baseline="0" noProof="0" dirty="0" smtClean="0">
                <a:ea typeface="Gulim" pitchFamily="34" charset="-127"/>
              </a:rPr>
              <a:t> 아래에서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흰색</a:t>
            </a:r>
            <a:r>
              <a:rPr lang="en-US" altLang="ko-KR" sz="1200" b="1" i="0" baseline="0" noProof="0" dirty="0" smtClean="0">
                <a:ea typeface="Gulim" pitchFamily="34" charset="-127"/>
              </a:rPr>
              <a:t>,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배경 </a:t>
            </a:r>
            <a:r>
              <a:rPr lang="en-US" altLang="ko-KR" sz="1200" b="1" i="0" baseline="0" noProof="0" dirty="0" smtClean="0">
                <a:ea typeface="Gulim" pitchFamily="34" charset="-127"/>
              </a:rPr>
              <a:t>1</a:t>
            </a:r>
            <a:r>
              <a:rPr lang="en-US" altLang="ko-KR" sz="1200" i="0" baseline="0" noProof="0" dirty="0" smtClean="0">
                <a:ea typeface="Gulim" pitchFamily="34" charset="-127"/>
              </a:rPr>
              <a:t>(</a:t>
            </a:r>
            <a:r>
              <a:rPr lang="ko-KR" altLang="en-US" sz="1200" i="0" baseline="0" noProof="0" dirty="0" smtClean="0">
                <a:ea typeface="Gulim" pitchFamily="34" charset="-127"/>
              </a:rPr>
              <a:t>첫 번째 행 왼쪽에서 첫 번째 옵션</a:t>
            </a:r>
            <a:r>
              <a:rPr lang="en-US" altLang="ko-KR" sz="1200" i="0" baseline="0" noProof="0" dirty="0" smtClean="0">
                <a:ea typeface="Gulim" pitchFamily="34" charset="-127"/>
              </a:rPr>
              <a:t>)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홈</a:t>
            </a:r>
            <a:r>
              <a:rPr lang="ko-KR" altLang="en-US" sz="120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단락</a:t>
            </a:r>
            <a:r>
              <a:rPr lang="ko-KR" altLang="en-US" sz="120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가운데 맞춤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클릭하여 텍스트 상자에서 텍스트를 가운데에 맞춥니다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i="0" baseline="0" noProof="0" dirty="0" smtClean="0">
                <a:ea typeface="Gulim" pitchFamily="34" charset="-127"/>
              </a:rPr>
              <a:t>슬라이드에서 텍스트 상자를 점선 직사각형 아래로 끕니다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ko-KR" altLang="en-US" sz="1200" b="0" baseline="0" noProof="0" dirty="0" smtClean="0">
              <a:latin typeface="+mn-lt"/>
              <a:ea typeface="Gulim" pitchFamily="34" charset="-127"/>
            </a:endParaRPr>
          </a:p>
          <a:p>
            <a:endParaRPr lang="ko-KR" altLang="en-US" sz="1200" baseline="0" noProof="0" dirty="0" smtClean="0">
              <a:latin typeface="+mn-lt"/>
              <a:ea typeface="Gulim" pitchFamily="34" charset="-127"/>
            </a:endParaRPr>
          </a:p>
          <a:p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이 슬라이드의 배경 효과를 재현하려면 다음을 실행합니다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슬라이드 배경 영역을 마우스 오른쪽 단추로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배경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배경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 대화 상자의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를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단색 채우기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를 선택합니다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 창에서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테마 색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검정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텍스트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1, 15%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더 밝게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다섯 번째 행 왼쪽에서 두 번째 옵션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.</a:t>
            </a:r>
          </a:p>
          <a:p>
            <a:endParaRPr lang="ko-KR" altLang="en-US" sz="1200" baseline="0" noProof="0" dirty="0" smtClean="0">
              <a:latin typeface="+mn-lt"/>
              <a:ea typeface="Gulim" pitchFamily="34" charset="-127"/>
            </a:endParaRPr>
          </a:p>
          <a:p>
            <a:endParaRPr lang="ko-KR" altLang="en-US" sz="1200" baseline="0" noProof="0" dirty="0" smtClean="0">
              <a:latin typeface="+mn-lt"/>
              <a:ea typeface="Gulim" pitchFamily="34" charset="-127"/>
            </a:endParaRPr>
          </a:p>
          <a:p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이 슬라이드의 애니메이션 효과를 재현하려면 다음을 실행합니다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보기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탭의 확대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/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축소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확대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/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축소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확대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/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축소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대화 상자의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배율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70%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입력합니다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참고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: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확대</a:t>
            </a:r>
            <a:r>
              <a:rPr lang="en-US" altLang="ko-KR" sz="1200" b="1" baseline="0" noProof="0" dirty="0" smtClean="0">
                <a:latin typeface="+mn-lt"/>
                <a:ea typeface="Gulim" pitchFamily="34" charset="-127"/>
              </a:rPr>
              <a:t>/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축소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대화 상자에서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맞춤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의 선택을 취소해야 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슬라이드에서 점선 직사각형을 선택합니다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애니메이션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고급 애니메이션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애니메이션 추가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이동 경로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 아래에서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사용자 지정 경로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Shift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키를 누른 상태로 가로 직선 경로를 그린 다음 슬라이드에서 다음을 실행합니다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점선 직사각형의 중심을 클릭하여 첫 번째 이동 경로 점을 만듭니다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직사각형 오른쪽 가장자리를 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1.3cm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정도 지난 위치를 클릭하여 두 번째 이동 경로 점을 만듭니다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슬라이드 왼쪽 가장자리를 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2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정도 지난 위치를 두 번 클릭하여 세 번째 및 마지막 이동 경로 점을 만듭니다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슬라이드에서 자유형 이동 경로를 마우스 오른쪽 단추로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경로 방향 바꾸기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애니메이션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타이밍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시작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효과와 함께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슬라이드에서 그라데이션이 채워진 직사각형을 선택합니다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애니메이션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고급 애니메이션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효과 추가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추가 나타내기 효과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나타내기 효과 추가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대화 상자의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은은한 효과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아래에서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밝기 변화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확인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애니메이션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타이밍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시작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효과와 함께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애니메이션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타이밍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재생 시간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0.5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슬라이드에서 그라데이션이 채워진 직사각형을 선택합니다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애니메이션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고급 애니메이션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효과 추가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추가 이동 경로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이동 경로 추가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대화 상자의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직선 및 곡선 경로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아래로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확인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애니메이션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타이밍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시작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효과와 함께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애니메이션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타이밍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재생 시간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2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슬라이드에서 아래로 이동 경로를 마우스 오른쪽 단추로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경로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방향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바꾸기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를 클릭합니다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슬라이드에서 작은 컬러 그림을 선택합니다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애니메이션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고급 애니메이션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효과 추가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추가 나타내기 효과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나타내기 효과 추가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대화 상자의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은은한 효과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아래에서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밝기 변화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확인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애니메이션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타이밍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시작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효과와 함께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애니메이션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타이밍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재생 시간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2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애니메이션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타이밍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지연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1.5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0" baseline="0" noProof="0" dirty="0" smtClean="0">
                <a:latin typeface="+mn-lt"/>
                <a:ea typeface="Gulim" pitchFamily="34" charset="-127"/>
              </a:rPr>
              <a:t>슬라이드에서 텍스트 상자를 선택합니다</a:t>
            </a:r>
            <a:r>
              <a:rPr lang="en-US" altLang="ko-KR" sz="1200" b="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애니메이션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고급 애니메이션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효과 추가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추가 나타내기 효과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나타내기 효과 추가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대화 상자의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은은한 효과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 아래에서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밝기 변화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를 클릭한 다음 </a:t>
            </a:r>
            <a:r>
              <a:rPr lang="ko-KR" altLang="en-US" sz="1200" b="1" baseline="0" noProof="0" dirty="0" smtClean="0">
                <a:latin typeface="+mn-lt"/>
                <a:ea typeface="Gulim" pitchFamily="34" charset="-127"/>
              </a:rPr>
              <a:t>확인</a:t>
            </a:r>
            <a:r>
              <a:rPr lang="ko-KR" altLang="en-US" sz="1200" baseline="0" noProof="0" dirty="0" smtClean="0">
                <a:latin typeface="+mn-lt"/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latin typeface="+mn-lt"/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애니메이션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타이밍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시작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효과와 함께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애니메이션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타이밍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재생 시간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endParaRPr lang="ko-KR" altLang="en-US" sz="1200" b="0" baseline="0" noProof="0" dirty="0" smtClean="0">
              <a:latin typeface="+mn-lt"/>
              <a:ea typeface="Gulim" pitchFamily="34" charset="-127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500063"/>
            <a:ext cx="3419475" cy="2563812"/>
          </a:xfrm>
        </p:spPr>
      </p:sp>
    </p:spTree>
    <p:extLst>
      <p:ext uri="{BB962C8B-B14F-4D97-AF65-F5344CB8AC3E}">
        <p14:creationId xmlns:p14="http://schemas.microsoft.com/office/powerpoint/2010/main" val="684452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ko-KR" altLang="en-US" sz="1400" b="1" i="0" noProof="0" dirty="0" smtClean="0">
                <a:ea typeface="Gulim" pitchFamily="34" charset="-127"/>
              </a:rPr>
              <a:t>색이 바랜</a:t>
            </a:r>
            <a:r>
              <a:rPr lang="ko-KR" altLang="en-US" sz="1400" b="1" i="0" baseline="0" noProof="0" dirty="0" smtClean="0">
                <a:ea typeface="Gulim" pitchFamily="34" charset="-127"/>
              </a:rPr>
              <a:t> 그림 및 텍스트가 있는 프레임</a:t>
            </a:r>
            <a:endParaRPr lang="ko-KR" altLang="en-US" sz="1400" b="1" i="0" noProof="0" dirty="0" smtClean="0">
              <a:ea typeface="Gulim" pitchFamily="34" charset="-127"/>
            </a:endParaRPr>
          </a:p>
          <a:p>
            <a:r>
              <a:rPr lang="en-US" altLang="ko-KR" sz="1400" noProof="0" dirty="0" smtClean="0">
                <a:ea typeface="Gulim" pitchFamily="34" charset="-127"/>
              </a:rPr>
              <a:t>(</a:t>
            </a:r>
            <a:r>
              <a:rPr lang="ko-KR" altLang="en-US" sz="1400" noProof="0" dirty="0" smtClean="0">
                <a:ea typeface="Gulim" pitchFamily="34" charset="-127"/>
              </a:rPr>
              <a:t>중급</a:t>
            </a:r>
            <a:r>
              <a:rPr lang="en-US" altLang="ko-KR" sz="1400" noProof="0" dirty="0" smtClean="0">
                <a:ea typeface="Gulim" pitchFamily="34" charset="-127"/>
              </a:rPr>
              <a:t>)</a:t>
            </a:r>
          </a:p>
          <a:p>
            <a:endParaRPr lang="ko-KR" altLang="en-US" sz="1200" noProof="0" dirty="0" smtClean="0">
              <a:ea typeface="Gulim" pitchFamily="34" charset="-127"/>
            </a:endParaRPr>
          </a:p>
          <a:p>
            <a:endParaRPr lang="ko-KR" altLang="en-US" sz="1200" noProof="0" dirty="0" smtClean="0">
              <a:ea typeface="Gulim" pitchFamily="34" charset="-127"/>
            </a:endParaRPr>
          </a:p>
          <a:p>
            <a:r>
              <a:rPr lang="ko-KR" altLang="en-US" sz="1200" noProof="0" dirty="0" smtClean="0">
                <a:ea typeface="Gulim" pitchFamily="34" charset="-127"/>
              </a:rPr>
              <a:t>이 슬라이드의 그림 효과를 재현하려면 다음을 실행합니다</a:t>
            </a:r>
            <a:r>
              <a:rPr lang="en-US" altLang="ko-KR" sz="120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noProof="0" dirty="0" smtClean="0">
                <a:ea typeface="Gulim" pitchFamily="34" charset="-127"/>
              </a:rPr>
              <a:t>홈</a:t>
            </a:r>
            <a:r>
              <a:rPr lang="ko-KR" altLang="en-US" sz="1200" i="0" noProof="0" dirty="0" smtClean="0">
                <a:ea typeface="Gulim" pitchFamily="34" charset="-127"/>
              </a:rPr>
              <a:t> 탭의</a:t>
            </a:r>
            <a:r>
              <a:rPr lang="ko-KR" altLang="en-US" sz="1200" i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슬라이드</a:t>
            </a:r>
            <a:r>
              <a:rPr lang="ko-KR" altLang="en-US" sz="120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레이아웃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클릭한 다음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빈 화면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</a:t>
            </a:r>
            <a:endParaRPr lang="ko-KR" altLang="en-US" sz="1200" i="0" noProof="0" dirty="0" smtClean="0">
              <a:ea typeface="Gulim" pitchFamily="34" charset="-127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삽입</a:t>
            </a:r>
            <a:r>
              <a:rPr lang="ko-KR" altLang="en-US" sz="120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이미지</a:t>
            </a:r>
            <a:r>
              <a:rPr lang="ko-KR" altLang="en-US" sz="120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그림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그림 삽입</a:t>
            </a:r>
            <a:r>
              <a:rPr lang="ko-KR" altLang="en-US" sz="1200" i="0" baseline="0" noProof="0" dirty="0" smtClean="0">
                <a:ea typeface="Gulim" pitchFamily="34" charset="-127"/>
              </a:rPr>
              <a:t> 대화 상자에서 그림을 선택한 다음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삽입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7.62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7.62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noProof="0" dirty="0" smtClean="0">
                <a:ea typeface="Gulim" pitchFamily="34" charset="-127"/>
              </a:rPr>
              <a:t>그림을 </a:t>
            </a:r>
            <a:r>
              <a:rPr lang="ko-KR" altLang="en-US" sz="1200" baseline="0" noProof="0" dirty="0" smtClean="0">
                <a:ea typeface="Gulim" pitchFamily="34" charset="-127"/>
              </a:rPr>
              <a:t>선택합니다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ea typeface="Gulim" pitchFamily="34" charset="-127"/>
              </a:rPr>
              <a:t>홈</a:t>
            </a:r>
            <a:r>
              <a:rPr lang="ko-KR" altLang="en-US" sz="120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클립보드</a:t>
            </a:r>
            <a:r>
              <a:rPr lang="ko-KR" altLang="en-US" sz="120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복사</a:t>
            </a:r>
            <a:r>
              <a:rPr lang="ko-KR" altLang="en-US" sz="1200" baseline="0" noProof="0" dirty="0" smtClean="0">
                <a:ea typeface="Gulim" pitchFamily="34" charset="-127"/>
              </a:rPr>
              <a:t> 아래의 화살표를 클릭한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복제</a:t>
            </a:r>
            <a:r>
              <a:rPr lang="ko-KR" altLang="en-US" sz="1200" baseline="0" noProof="0" dirty="0" smtClean="0">
                <a:ea typeface="Gulim" pitchFamily="34" charset="-127"/>
              </a:rPr>
              <a:t>를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복제된 그림을 원래 그림 아래 영역으로 이동합니다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원래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조정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다시 칠하기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회색조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두 번째 옵션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b="0" baseline="0" noProof="0" dirty="0" smtClean="0">
              <a:ea typeface="Gulim" pitchFamily="34" charset="-127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0" baseline="0" noProof="0" dirty="0" smtClean="0">
                <a:ea typeface="Gulim" pitchFamily="34" charset="-127"/>
              </a:rPr>
              <a:t>또한 </a:t>
            </a:r>
            <a:r>
              <a:rPr lang="ko-KR" altLang="en-US" sz="1200" b="1" baseline="0" noProof="0" dirty="0" smtClean="0">
                <a:ea typeface="Gulim" pitchFamily="34" charset="-127"/>
              </a:rPr>
              <a:t>조정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수정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클릭한 다음 그림 수정 옵션을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 </a:t>
            </a:r>
            <a:r>
              <a:rPr lang="ko-KR" altLang="en-US" sz="1200" b="0" baseline="0" noProof="0" dirty="0" smtClean="0">
                <a:ea typeface="Gulim" pitchFamily="34" charset="-127"/>
              </a:rPr>
              <a:t>그림 서식 대화 상자의 왼쪽 창에서 그림 수정을 클릭한 다음 오른쪽 창에서 다음을 실행합니다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ea typeface="Gulim" pitchFamily="34" charset="-127"/>
              </a:rPr>
              <a:t>밝기</a:t>
            </a:r>
            <a:r>
              <a:rPr lang="ko-KR" altLang="en-US" sz="1200" b="0" baseline="0" noProof="0" dirty="0" smtClean="0"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ea typeface="Gulim" pitchFamily="34" charset="-127"/>
              </a:rPr>
              <a:t>55%</a:t>
            </a:r>
            <a:r>
              <a:rPr lang="ko-KR" altLang="en-US" sz="1200" b="0" baseline="0" noProof="0" dirty="0" smtClean="0"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ea typeface="Gulim" pitchFamily="34" charset="-127"/>
              </a:rPr>
              <a:t>대비</a:t>
            </a:r>
            <a:r>
              <a:rPr lang="ko-KR" altLang="en-US" sz="1200" b="0" baseline="0" noProof="0" dirty="0" smtClean="0"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ea typeface="Gulim" pitchFamily="34" charset="-127"/>
              </a:rPr>
              <a:t>-70%</a:t>
            </a:r>
            <a:r>
              <a:rPr lang="ko-KR" altLang="en-US" sz="1200" b="0" baseline="0" noProof="0" dirty="0" smtClean="0"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복제된 그림을 선택합니다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 도구</a:t>
            </a:r>
            <a:r>
              <a:rPr lang="ko-KR" altLang="en-US" sz="1200" baseline="0" noProof="0" dirty="0" smtClean="0">
                <a:ea typeface="Gulim" pitchFamily="34" charset="-127"/>
              </a:rPr>
              <a:t> 아래의 </a:t>
            </a:r>
            <a:r>
              <a:rPr lang="ko-KR" altLang="en-US" sz="1200" b="1" baseline="0" noProof="0" dirty="0" smtClean="0">
                <a:ea typeface="Gulim" pitchFamily="34" charset="-127"/>
              </a:rPr>
              <a:t>서식</a:t>
            </a:r>
            <a:r>
              <a:rPr lang="ko-KR" altLang="en-US" sz="1200" baseline="0" noProof="0" dirty="0" smtClean="0">
                <a:ea typeface="Gulim" pitchFamily="34" charset="-127"/>
              </a:rPr>
              <a:t> 탭에 있는 </a:t>
            </a:r>
            <a:r>
              <a:rPr lang="ko-KR" altLang="en-US" sz="1200" b="1" baseline="0" noProof="0" dirty="0" smtClean="0">
                <a:ea typeface="Gulim" pitchFamily="34" charset="-127"/>
              </a:rPr>
              <a:t>크기</a:t>
            </a:r>
            <a:r>
              <a:rPr lang="ko-KR" altLang="en-US" sz="120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자르기</a:t>
            </a:r>
            <a:r>
              <a:rPr lang="ko-KR" altLang="en-US" sz="1200" baseline="0" noProof="0" dirty="0" smtClean="0">
                <a:ea typeface="Gulim" pitchFamily="34" charset="-127"/>
              </a:rPr>
              <a:t> 아래의 화살표를 클릭하고 </a:t>
            </a:r>
            <a:r>
              <a:rPr lang="ko-KR" altLang="en-US" sz="1200" b="1" baseline="0" noProof="0" dirty="0" smtClean="0">
                <a:ea typeface="Gulim" pitchFamily="34" charset="-127"/>
              </a:rPr>
              <a:t>도형에 맞춰 자르기</a:t>
            </a:r>
            <a:r>
              <a:rPr lang="ko-KR" altLang="en-US" sz="1200" baseline="0" noProof="0" dirty="0" smtClean="0">
                <a:ea typeface="Gulim" pitchFamily="34" charset="-127"/>
              </a:rPr>
              <a:t>를 가리킨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기본 도형</a:t>
            </a:r>
            <a:r>
              <a:rPr lang="ko-KR" altLang="en-US" sz="1200" baseline="0" noProof="0" dirty="0" smtClean="0">
                <a:ea typeface="Gulim" pitchFamily="34" charset="-127"/>
              </a:rPr>
              <a:t>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프레임</a:t>
            </a:r>
            <a:r>
              <a:rPr lang="en-US" altLang="ko-KR" sz="1200" b="0" baseline="0" noProof="0" dirty="0" smtClean="0">
                <a:ea typeface="Gulim" pitchFamily="34" charset="-127"/>
              </a:rPr>
              <a:t>(</a:t>
            </a:r>
            <a:r>
              <a:rPr lang="ko-KR" altLang="en-US" sz="1200" b="0" baseline="0" noProof="0" dirty="0" smtClean="0">
                <a:ea typeface="Gulim" pitchFamily="34" charset="-127"/>
              </a:rPr>
              <a:t>두 번째 행 왼쪽에서 네 번째 옵션</a:t>
            </a:r>
            <a:r>
              <a:rPr lang="en-US" altLang="ko-KR" sz="1200" b="0" baseline="0" noProof="0" dirty="0" smtClean="0">
                <a:ea typeface="Gulim" pitchFamily="34" charset="-127"/>
              </a:rPr>
              <a:t>)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  <a:r>
              <a:rPr lang="ko-KR" altLang="en-US" sz="1200" baseline="0" noProof="0" dirty="0" smtClean="0">
                <a:ea typeface="Gulim" pitchFamily="34" charset="-127"/>
              </a:rPr>
              <a:t>노란색 마름모꼴 조정 핸들을 클릭하고 끌어서 프레임을 넓히거나 좁힙니다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삽입</a:t>
            </a:r>
            <a:r>
              <a:rPr lang="ko-KR" altLang="en-US" sz="120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이미지</a:t>
            </a:r>
            <a:r>
              <a:rPr lang="ko-KR" altLang="en-US" sz="120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그림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그림 삽입</a:t>
            </a:r>
            <a:r>
              <a:rPr lang="ko-KR" altLang="en-US" sz="1200" i="0" baseline="0" noProof="0" dirty="0" smtClean="0">
                <a:ea typeface="Gulim" pitchFamily="34" charset="-127"/>
              </a:rPr>
              <a:t> 대화 상자에서 다른 그림을 선택한 다음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삽입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baseline="0" noProof="0" dirty="0" smtClean="0">
                <a:ea typeface="Gulim" pitchFamily="34" charset="-127"/>
              </a:rPr>
              <a:t>새 그림을 선택합니다</a:t>
            </a:r>
            <a:r>
              <a:rPr lang="en-US" altLang="ko-KR" baseline="0" noProof="0" dirty="0" smtClean="0">
                <a:ea typeface="Gulim" pitchFamily="34" charset="-127"/>
              </a:rPr>
              <a:t>.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7.62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7.62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noProof="0" dirty="0" smtClean="0">
                <a:ea typeface="Gulim" pitchFamily="34" charset="-127"/>
              </a:rPr>
              <a:t>새 그림을 </a:t>
            </a:r>
            <a:r>
              <a:rPr lang="ko-KR" altLang="en-US" sz="1200" baseline="0" noProof="0" dirty="0" smtClean="0">
                <a:ea typeface="Gulim" pitchFamily="34" charset="-127"/>
              </a:rPr>
              <a:t>선택합니다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ea typeface="Gulim" pitchFamily="34" charset="-127"/>
              </a:rPr>
              <a:t>홈</a:t>
            </a:r>
            <a:r>
              <a:rPr lang="ko-KR" altLang="en-US" sz="120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클립보드</a:t>
            </a:r>
            <a:r>
              <a:rPr lang="ko-KR" altLang="en-US" sz="120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복사</a:t>
            </a:r>
            <a:r>
              <a:rPr lang="ko-KR" altLang="en-US" sz="1200" baseline="0" noProof="0" dirty="0" smtClean="0">
                <a:ea typeface="Gulim" pitchFamily="34" charset="-127"/>
              </a:rPr>
              <a:t> 아래의 화살표를 클릭한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복제</a:t>
            </a:r>
            <a:r>
              <a:rPr lang="ko-KR" altLang="en-US" sz="1200" baseline="0" noProof="0" dirty="0" smtClean="0">
                <a:ea typeface="Gulim" pitchFamily="34" charset="-127"/>
              </a:rPr>
              <a:t>를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복제된 그림을 원래 그림 아래 영역으로 이동합니다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원래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조정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다시 칠하기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회색조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두 번째 옵션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b="0" baseline="0" noProof="0" dirty="0" smtClean="0">
              <a:ea typeface="Gulim" pitchFamily="34" charset="-127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0" baseline="0" noProof="0" dirty="0" smtClean="0">
                <a:ea typeface="Gulim" pitchFamily="34" charset="-127"/>
              </a:rPr>
              <a:t>또한 </a:t>
            </a:r>
            <a:r>
              <a:rPr lang="ko-KR" altLang="en-US" sz="1200" b="1" baseline="0" noProof="0" dirty="0" smtClean="0">
                <a:ea typeface="Gulim" pitchFamily="34" charset="-127"/>
              </a:rPr>
              <a:t>조정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수정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클릭한 다음 그림 수정 옵션을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 </a:t>
            </a:r>
            <a:r>
              <a:rPr lang="ko-KR" altLang="en-US" sz="1200" b="0" baseline="0" noProof="0" dirty="0" smtClean="0">
                <a:ea typeface="Gulim" pitchFamily="34" charset="-127"/>
              </a:rPr>
              <a:t>그림 서식 대화 상자의 왼쪽 창에서 그림 수정을 클릭한 다음 오른쪽 창에서 다음을 실행합니다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ea typeface="Gulim" pitchFamily="34" charset="-127"/>
              </a:rPr>
              <a:t>밝기</a:t>
            </a:r>
            <a:r>
              <a:rPr lang="ko-KR" altLang="en-US" sz="1200" b="0" baseline="0" noProof="0" dirty="0" smtClean="0"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ea typeface="Gulim" pitchFamily="34" charset="-127"/>
              </a:rPr>
              <a:t>55%</a:t>
            </a:r>
            <a:r>
              <a:rPr lang="ko-KR" altLang="en-US" sz="1200" b="0" baseline="0" noProof="0" dirty="0" smtClean="0"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ea typeface="Gulim" pitchFamily="34" charset="-127"/>
              </a:rPr>
              <a:t>대비</a:t>
            </a:r>
            <a:r>
              <a:rPr lang="ko-KR" altLang="en-US" sz="1200" b="0" baseline="0" noProof="0" dirty="0" smtClean="0"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ea typeface="Gulim" pitchFamily="34" charset="-127"/>
              </a:rPr>
              <a:t>-70%</a:t>
            </a:r>
            <a:r>
              <a:rPr lang="ko-KR" altLang="en-US" sz="1200" b="0" baseline="0" noProof="0" dirty="0" smtClean="0"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복제된 그림을 선택합니다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 도구</a:t>
            </a:r>
            <a:r>
              <a:rPr lang="ko-KR" altLang="en-US" sz="1200" baseline="0" noProof="0" dirty="0" smtClean="0">
                <a:ea typeface="Gulim" pitchFamily="34" charset="-127"/>
              </a:rPr>
              <a:t> 아래의 </a:t>
            </a:r>
            <a:r>
              <a:rPr lang="ko-KR" altLang="en-US" sz="1200" b="1" baseline="0" noProof="0" dirty="0" smtClean="0">
                <a:ea typeface="Gulim" pitchFamily="34" charset="-127"/>
              </a:rPr>
              <a:t>서식</a:t>
            </a:r>
            <a:r>
              <a:rPr lang="ko-KR" altLang="en-US" sz="1200" baseline="0" noProof="0" dirty="0" smtClean="0">
                <a:ea typeface="Gulim" pitchFamily="34" charset="-127"/>
              </a:rPr>
              <a:t> 탭에 있는 </a:t>
            </a:r>
            <a:r>
              <a:rPr lang="ko-KR" altLang="en-US" sz="1200" b="1" baseline="0" noProof="0" dirty="0" smtClean="0">
                <a:ea typeface="Gulim" pitchFamily="34" charset="-127"/>
              </a:rPr>
              <a:t>크기</a:t>
            </a:r>
            <a:r>
              <a:rPr lang="ko-KR" altLang="en-US" sz="120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자르기</a:t>
            </a:r>
            <a:r>
              <a:rPr lang="ko-KR" altLang="en-US" sz="1200" baseline="0" noProof="0" dirty="0" smtClean="0">
                <a:ea typeface="Gulim" pitchFamily="34" charset="-127"/>
              </a:rPr>
              <a:t> 아래의 화살표를 클릭하고 </a:t>
            </a:r>
            <a:r>
              <a:rPr lang="ko-KR" altLang="en-US" sz="1200" b="1" baseline="0" noProof="0" dirty="0" smtClean="0">
                <a:ea typeface="Gulim" pitchFamily="34" charset="-127"/>
              </a:rPr>
              <a:t>도형에 맞춰 자르기</a:t>
            </a:r>
            <a:r>
              <a:rPr lang="ko-KR" altLang="en-US" sz="1200" baseline="0" noProof="0" dirty="0" smtClean="0">
                <a:ea typeface="Gulim" pitchFamily="34" charset="-127"/>
              </a:rPr>
              <a:t>를 가리킨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기본 도형</a:t>
            </a:r>
            <a:r>
              <a:rPr lang="ko-KR" altLang="en-US" sz="1200" baseline="0" noProof="0" dirty="0" smtClean="0">
                <a:ea typeface="Gulim" pitchFamily="34" charset="-127"/>
              </a:rPr>
              <a:t>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프레임</a:t>
            </a:r>
            <a:r>
              <a:rPr lang="en-US" altLang="ko-KR" sz="1200" b="0" baseline="0" noProof="0" dirty="0" smtClean="0">
                <a:ea typeface="Gulim" pitchFamily="34" charset="-127"/>
              </a:rPr>
              <a:t>(</a:t>
            </a:r>
            <a:r>
              <a:rPr lang="ko-KR" altLang="en-US" sz="1200" b="0" baseline="0" noProof="0" dirty="0" smtClean="0">
                <a:ea typeface="Gulim" pitchFamily="34" charset="-127"/>
              </a:rPr>
              <a:t>두 번째 행 왼쪽에서 네 번째 옵션</a:t>
            </a:r>
            <a:r>
              <a:rPr lang="en-US" altLang="ko-KR" sz="1200" b="0" baseline="0" noProof="0" dirty="0" smtClean="0">
                <a:ea typeface="Gulim" pitchFamily="34" charset="-127"/>
              </a:rPr>
              <a:t>)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  <a:r>
              <a:rPr lang="ko-KR" altLang="en-US" sz="1200" baseline="0" noProof="0" dirty="0" smtClean="0">
                <a:ea typeface="Gulim" pitchFamily="34" charset="-127"/>
              </a:rPr>
              <a:t>노란색 마름모꼴 조정 핸들을 클릭하고 끌어서 프레임 너비를 첫 프레임과 동일하게 조정합니다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en-US" altLang="ko-KR" sz="1200" noProof="0" dirty="0" smtClean="0">
                <a:ea typeface="Gulim" pitchFamily="34" charset="-127"/>
              </a:rPr>
              <a:t>Shift </a:t>
            </a:r>
            <a:r>
              <a:rPr lang="ko-KR" altLang="en-US" sz="1200" noProof="0" dirty="0" smtClean="0">
                <a:ea typeface="Gulim" pitchFamily="34" charset="-127"/>
              </a:rPr>
              <a:t>키를</a:t>
            </a:r>
            <a:r>
              <a:rPr lang="ko-KR" altLang="en-US" sz="1200" baseline="0" noProof="0" dirty="0" smtClean="0">
                <a:ea typeface="Gulim" pitchFamily="34" charset="-127"/>
              </a:rPr>
              <a:t> 누른 상태로 두 프레임을 모두 선택합니다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ea typeface="Gulim" pitchFamily="34" charset="-127"/>
              </a:rPr>
              <a:t>홈</a:t>
            </a:r>
            <a:r>
              <a:rPr lang="ko-KR" altLang="en-US" sz="120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그리기</a:t>
            </a:r>
            <a:r>
              <a:rPr lang="ko-KR" altLang="en-US" sz="120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도형 효과</a:t>
            </a:r>
            <a:r>
              <a:rPr lang="ko-KR" altLang="en-US" sz="1200" baseline="0" noProof="0" dirty="0" smtClean="0">
                <a:ea typeface="Gulim" pitchFamily="34" charset="-127"/>
              </a:rPr>
              <a:t>를 클릭하고 </a:t>
            </a:r>
            <a:r>
              <a:rPr lang="ko-KR" altLang="en-US" sz="1200" b="1" baseline="0" noProof="0" dirty="0" smtClean="0">
                <a:ea typeface="Gulim" pitchFamily="34" charset="-127"/>
              </a:rPr>
              <a:t>입체 효과</a:t>
            </a:r>
            <a:r>
              <a:rPr lang="ko-KR" altLang="en-US" sz="1200" baseline="0" noProof="0" dirty="0" smtClean="0">
                <a:ea typeface="Gulim" pitchFamily="34" charset="-127"/>
              </a:rPr>
              <a:t>를 가리킨 다음 </a:t>
            </a:r>
            <a:r>
              <a:rPr lang="en-US" altLang="ko-KR" sz="1200" b="1" baseline="0" noProof="0" dirty="0" smtClean="0">
                <a:ea typeface="Gulim" pitchFamily="34" charset="-127"/>
              </a:rPr>
              <a:t>3</a:t>
            </a:r>
            <a:r>
              <a:rPr lang="ko-KR" altLang="en-US" sz="1200" b="1" baseline="0" noProof="0" dirty="0" smtClean="0">
                <a:ea typeface="Gulim" pitchFamily="34" charset="-127"/>
              </a:rPr>
              <a:t>차원 옵션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ea typeface="Gulim" pitchFamily="34" charset="-127"/>
              </a:rPr>
              <a:t>도형 서식</a:t>
            </a:r>
            <a:r>
              <a:rPr lang="ko-KR" altLang="en-US" sz="1200" b="0" baseline="0" noProof="0" dirty="0" smtClean="0">
                <a:ea typeface="Gulim" pitchFamily="34" charset="-127"/>
              </a:rPr>
              <a:t> 대화 상자의 왼쪽 창에서 </a:t>
            </a:r>
            <a:r>
              <a:rPr lang="en-US" altLang="ko-KR" sz="1200" b="1" noProof="0" dirty="0" smtClean="0">
                <a:ea typeface="Gulim" pitchFamily="34" charset="-127"/>
              </a:rPr>
              <a:t>3</a:t>
            </a:r>
            <a:r>
              <a:rPr lang="ko-KR" altLang="en-US" sz="1200" b="1" noProof="0" dirty="0" smtClean="0">
                <a:ea typeface="Gulim" pitchFamily="34" charset="-127"/>
              </a:rPr>
              <a:t>차원 서식</a:t>
            </a:r>
            <a:r>
              <a:rPr lang="ko-KR" altLang="en-US" sz="1200" noProof="0" dirty="0" smtClean="0">
                <a:ea typeface="Gulim" pitchFamily="34" charset="-127"/>
              </a:rPr>
              <a:t> 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클릭한 다음 오른쪽 창의 </a:t>
            </a:r>
            <a:r>
              <a:rPr lang="ko-KR" altLang="en-US" sz="1200" b="1" baseline="0" noProof="0" dirty="0" smtClean="0">
                <a:ea typeface="Gulim" pitchFamily="34" charset="-127"/>
              </a:rPr>
              <a:t>입체 효과</a:t>
            </a:r>
            <a:r>
              <a:rPr lang="ko-KR" altLang="en-US" sz="1200" b="0" baseline="0" noProof="0" dirty="0" smtClean="0">
                <a:ea typeface="Gulim" pitchFamily="34" charset="-127"/>
              </a:rPr>
              <a:t>에서 다음을 실행합니다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ea typeface="Gulim" pitchFamily="34" charset="-127"/>
              </a:rPr>
              <a:t>위쪽</a:t>
            </a:r>
            <a:r>
              <a:rPr lang="ko-KR" altLang="en-US" sz="1200" b="0" baseline="0" noProof="0" dirty="0" smtClean="0">
                <a:ea typeface="Gulim" pitchFamily="34" charset="-127"/>
              </a:rPr>
              <a:t> 옆의 단추를 클릭한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입체 효과</a:t>
            </a:r>
            <a:r>
              <a:rPr lang="ko-KR" altLang="en-US" sz="1200" b="0" baseline="0" noProof="0" dirty="0" smtClean="0">
                <a:ea typeface="Gulim" pitchFamily="34" charset="-127"/>
              </a:rPr>
              <a:t> 아래에서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둥글게</a:t>
            </a:r>
            <a:r>
              <a:rPr lang="en-US" altLang="ko-KR" sz="1200" b="0" baseline="0" noProof="0" dirty="0" smtClean="0">
                <a:ea typeface="Gulim" pitchFamily="34" charset="-127"/>
              </a:rPr>
              <a:t>(</a:t>
            </a:r>
            <a:r>
              <a:rPr lang="ko-KR" altLang="en-US" sz="1200" b="0" baseline="0" noProof="0" dirty="0" smtClean="0">
                <a:ea typeface="Gulim" pitchFamily="34" charset="-127"/>
              </a:rPr>
              <a:t>첫 번째 행 왼쪽에서 첫 번째 옵션</a:t>
            </a:r>
            <a:r>
              <a:rPr lang="en-US" altLang="ko-KR" sz="1200" b="0" baseline="0" noProof="0" dirty="0" smtClean="0">
                <a:ea typeface="Gulim" pitchFamily="34" charset="-127"/>
              </a:rPr>
              <a:t>)</a:t>
            </a:r>
            <a:r>
              <a:rPr lang="ko-KR" altLang="en-US" sz="1200" b="0" baseline="0" noProof="0" dirty="0" smtClean="0">
                <a:ea typeface="Gulim" pitchFamily="34" charset="-127"/>
              </a:rPr>
              <a:t>를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ea typeface="Gulim" pitchFamily="34" charset="-127"/>
              </a:rPr>
              <a:t>위쪽</a:t>
            </a:r>
            <a:r>
              <a:rPr lang="ko-KR" altLang="en-US" sz="1200" b="0" baseline="0" noProof="0" dirty="0" smtClean="0">
                <a:ea typeface="Gulim" pitchFamily="34" charset="-127"/>
              </a:rPr>
              <a:t> 옆에 있는 </a:t>
            </a:r>
            <a:r>
              <a:rPr lang="ko-KR" altLang="en-US" sz="1200" b="1" baseline="0" noProof="0" dirty="0" smtClean="0">
                <a:ea typeface="Gulim" pitchFamily="34" charset="-127"/>
              </a:rPr>
              <a:t>너비</a:t>
            </a:r>
            <a:r>
              <a:rPr lang="ko-KR" altLang="en-US" sz="1200" b="0" baseline="0" noProof="0" dirty="0" smtClean="0"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ea typeface="Gulim" pitchFamily="34" charset="-127"/>
              </a:rPr>
              <a:t>6 pt</a:t>
            </a:r>
            <a:r>
              <a:rPr lang="ko-KR" altLang="en-US" sz="1200" b="0" baseline="0" noProof="0" dirty="0" smtClean="0"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ea typeface="Gulim" pitchFamily="34" charset="-127"/>
              </a:rPr>
              <a:t>위쪽</a:t>
            </a:r>
            <a:r>
              <a:rPr lang="ko-KR" altLang="en-US" sz="1200" b="0" baseline="0" noProof="0" dirty="0" smtClean="0">
                <a:ea typeface="Gulim" pitchFamily="34" charset="-127"/>
              </a:rPr>
              <a:t> 옆에 있는 </a:t>
            </a:r>
            <a:r>
              <a:rPr lang="ko-KR" altLang="en-US" sz="1200" b="1" baseline="0" noProof="0" dirty="0" smtClean="0">
                <a:ea typeface="Gulim" pitchFamily="34" charset="-127"/>
              </a:rPr>
              <a:t>높이</a:t>
            </a:r>
            <a:r>
              <a:rPr lang="ko-KR" altLang="en-US" sz="1200" b="0" baseline="0" noProof="0" dirty="0" smtClean="0"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ea typeface="Gulim" pitchFamily="34" charset="-127"/>
              </a:rPr>
              <a:t>6 pt</a:t>
            </a:r>
            <a:r>
              <a:rPr lang="ko-KR" altLang="en-US" sz="1200" b="0" baseline="0" noProof="0" dirty="0" smtClean="0"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 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noProof="0" dirty="0" smtClean="0">
                <a:ea typeface="Gulim" pitchFamily="34" charset="-127"/>
              </a:rPr>
              <a:t>또한</a:t>
            </a: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도형 서식</a:t>
            </a:r>
            <a:r>
              <a:rPr lang="ko-KR" altLang="en-US" sz="1200" b="0" baseline="0" noProof="0" dirty="0" smtClean="0">
                <a:ea typeface="Gulim" pitchFamily="34" charset="-127"/>
              </a:rPr>
              <a:t> 대화 상자의 왼쪽 창에서 </a:t>
            </a:r>
            <a:r>
              <a:rPr lang="ko-KR" altLang="en-US" sz="1200" b="1" noProof="0" dirty="0" smtClean="0">
                <a:ea typeface="Gulim" pitchFamily="34" charset="-127"/>
              </a:rPr>
              <a:t>그림자</a:t>
            </a:r>
            <a:r>
              <a:rPr lang="ko-KR" altLang="en-US" sz="1200" b="0" baseline="0" noProof="0" dirty="0" smtClean="0">
                <a:ea typeface="Gulim" pitchFamily="34" charset="-127"/>
              </a:rPr>
              <a:t>를 클릭한 다음 오른쪽 창에서 다음을 실행합니다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ea typeface="Gulim" pitchFamily="34" charset="-127"/>
              </a:rPr>
              <a:t>미리 설정</a:t>
            </a:r>
            <a:r>
              <a:rPr lang="ko-KR" altLang="en-US" sz="1200" b="0" baseline="0" noProof="0" dirty="0" smtClean="0">
                <a:ea typeface="Gulim" pitchFamily="34" charset="-127"/>
              </a:rPr>
              <a:t> 옆의 단추를 클릭한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바깥쪽</a:t>
            </a:r>
            <a:r>
              <a:rPr lang="ko-KR" altLang="en-US" sz="1200" b="0" baseline="0" noProof="0" dirty="0" smtClean="0">
                <a:ea typeface="Gulim" pitchFamily="34" charset="-127"/>
              </a:rPr>
              <a:t> 아래에서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오프셋 아래쪽</a:t>
            </a:r>
            <a:r>
              <a:rPr lang="en-US" altLang="ko-KR" sz="1200" b="0" baseline="0" noProof="0" dirty="0" smtClean="0">
                <a:ea typeface="Gulim" pitchFamily="34" charset="-127"/>
              </a:rPr>
              <a:t>(</a:t>
            </a:r>
            <a:r>
              <a:rPr lang="ko-KR" altLang="en-US" sz="1200" b="0" baseline="0" noProof="0" dirty="0" smtClean="0">
                <a:ea typeface="Gulim" pitchFamily="34" charset="-127"/>
              </a:rPr>
              <a:t>첫 번째 행 왼쪽에서 두 번째 옵션</a:t>
            </a:r>
            <a:r>
              <a:rPr lang="en-US" altLang="ko-KR" sz="1200" b="0" baseline="0" noProof="0" dirty="0" smtClean="0">
                <a:ea typeface="Gulim" pitchFamily="34" charset="-127"/>
              </a:rPr>
              <a:t>)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ea typeface="Gulim" pitchFamily="34" charset="-127"/>
              </a:rPr>
              <a:t>흐리게</a:t>
            </a:r>
            <a:r>
              <a:rPr lang="ko-KR" altLang="en-US" sz="1200" b="0" baseline="0" noProof="0" dirty="0" smtClean="0"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ea typeface="Gulim" pitchFamily="34" charset="-127"/>
              </a:rPr>
              <a:t>30 pt</a:t>
            </a:r>
            <a:r>
              <a:rPr lang="ko-KR" altLang="en-US" sz="1200" b="0" baseline="0" noProof="0" dirty="0" smtClean="0"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baseline="0" noProof="0" dirty="0" smtClean="0">
                <a:ea typeface="Gulim" pitchFamily="34" charset="-127"/>
              </a:rPr>
              <a:t>간격</a:t>
            </a:r>
            <a:r>
              <a:rPr lang="ko-KR" altLang="en-US" sz="1200" b="0" baseline="0" noProof="0" dirty="0" smtClean="0">
                <a:ea typeface="Gulim" pitchFamily="34" charset="-127"/>
              </a:rPr>
              <a:t> 상자에 </a:t>
            </a:r>
            <a:r>
              <a:rPr lang="en-US" altLang="ko-KR" sz="1200" b="1" baseline="0" noProof="0" dirty="0" smtClean="0">
                <a:ea typeface="Gulim" pitchFamily="34" charset="-127"/>
              </a:rPr>
              <a:t>18 pt</a:t>
            </a:r>
            <a:r>
              <a:rPr lang="ko-KR" altLang="en-US" sz="1200" b="0" baseline="0" noProof="0" dirty="0" smtClean="0">
                <a:ea typeface="Gulim" pitchFamily="34" charset="-127"/>
              </a:rPr>
              <a:t>를 입력합니다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en-US" altLang="ko-KR" sz="1200" b="0" baseline="0" noProof="0" dirty="0" smtClean="0">
                <a:ea typeface="Gulim" pitchFamily="34" charset="-127"/>
              </a:rPr>
              <a:t>Shift </a:t>
            </a:r>
            <a:r>
              <a:rPr lang="ko-KR" altLang="en-US" sz="1200" b="0" baseline="0" noProof="0" dirty="0" smtClean="0">
                <a:ea typeface="Gulim" pitchFamily="34" charset="-127"/>
              </a:rPr>
              <a:t>키를 누른 상태로 프레임 중 하나와 해당하는 회색조 그림을 선택합니다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 </a:t>
            </a:r>
            <a:r>
              <a:rPr lang="ko-KR" altLang="en-US" sz="1200" b="1" noProof="0" dirty="0" smtClean="0">
                <a:ea typeface="Gulim" pitchFamily="34" charset="-127"/>
              </a:rPr>
              <a:t>홈</a:t>
            </a:r>
            <a:r>
              <a:rPr lang="ko-KR" altLang="en-US" sz="1200" b="0" noProof="0" dirty="0" smtClean="0">
                <a:ea typeface="Gulim" pitchFamily="34" charset="-127"/>
              </a:rPr>
              <a:t> 탭의 </a:t>
            </a:r>
            <a:r>
              <a:rPr lang="ko-KR" altLang="en-US" sz="1200" b="1" noProof="0" dirty="0" smtClean="0">
                <a:ea typeface="Gulim" pitchFamily="34" charset="-127"/>
              </a:rPr>
              <a:t>그리기</a:t>
            </a:r>
            <a:r>
              <a:rPr lang="ko-KR" altLang="en-US" sz="1200" b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정렬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클릭하고 다음을 실행하여 프레임을 회색조 그림 바로 위에 배치합니다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맞춤</a:t>
            </a:r>
            <a:r>
              <a:rPr lang="ko-KR" altLang="en-US" sz="1200" b="0" baseline="0" noProof="0" dirty="0" smtClean="0">
                <a:ea typeface="Gulim" pitchFamily="34" charset="-127"/>
              </a:rPr>
              <a:t>을 가리킨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선택한 개체 맞춤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맞춤</a:t>
            </a:r>
            <a:r>
              <a:rPr lang="ko-KR" altLang="en-US" sz="1200" b="0" baseline="0" noProof="0" dirty="0" smtClean="0">
                <a:ea typeface="Gulim" pitchFamily="34" charset="-127"/>
              </a:rPr>
              <a:t>을 가리킨 다음 </a:t>
            </a:r>
            <a:r>
              <a:rPr lang="ko-KR" altLang="en-US" sz="1200" b="1" noProof="0" dirty="0" smtClean="0">
                <a:ea typeface="Gulim" pitchFamily="34" charset="-127"/>
              </a:rPr>
              <a:t>가운데 맞춤</a:t>
            </a:r>
            <a:r>
              <a:rPr lang="ko-KR" altLang="en-US" sz="1200" noProof="0" dirty="0" smtClean="0">
                <a:ea typeface="Gulim" pitchFamily="34" charset="-127"/>
              </a:rPr>
              <a:t>을 클릭합니다</a:t>
            </a:r>
            <a:r>
              <a:rPr lang="en-US" altLang="ko-KR" sz="120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맞춤</a:t>
            </a:r>
            <a:r>
              <a:rPr lang="ko-KR" altLang="en-US" sz="1200" b="0" baseline="0" noProof="0" dirty="0" smtClean="0">
                <a:ea typeface="Gulim" pitchFamily="34" charset="-127"/>
              </a:rPr>
              <a:t>을 가리킨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중간 맞춤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  <a:r>
              <a:rPr lang="ko-KR" altLang="en-US" sz="1200" noProof="0" dirty="0" smtClean="0">
                <a:ea typeface="Gulim" pitchFamily="34" charset="-127"/>
              </a:rPr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noProof="0" dirty="0" smtClean="0">
                <a:ea typeface="Gulim" pitchFamily="34" charset="-127"/>
              </a:rPr>
              <a:t>그룹</a:t>
            </a:r>
            <a:r>
              <a:rPr lang="ko-KR" altLang="en-US" sz="1200" noProof="0" dirty="0" smtClean="0">
                <a:ea typeface="Gulim" pitchFamily="34" charset="-127"/>
              </a:rPr>
              <a:t>을 클릭합니다</a:t>
            </a:r>
            <a:r>
              <a:rPr lang="en-US" altLang="ko-KR" sz="120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ea typeface="Gulim" pitchFamily="34" charset="-127"/>
              </a:rPr>
              <a:t>다른 프레임과 해당하는 회색조 그림을 선택하고 </a:t>
            </a:r>
            <a:r>
              <a:rPr lang="en-US" altLang="ko-KR" sz="1200" baseline="0" noProof="0" dirty="0" smtClean="0">
                <a:ea typeface="Gulim" pitchFamily="34" charset="-127"/>
              </a:rPr>
              <a:t>14</a:t>
            </a:r>
            <a:r>
              <a:rPr lang="ko-KR" altLang="en-US" sz="1200" baseline="0" noProof="0" dirty="0" smtClean="0">
                <a:ea typeface="Gulim" pitchFamily="34" charset="-127"/>
              </a:rPr>
              <a:t>단계를 반복합니다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aseline="0" noProof="0" dirty="0" smtClean="0">
                <a:ea typeface="Gulim" pitchFamily="34" charset="-127"/>
              </a:rPr>
              <a:t>각 그룹을 선택한 다음 끌어서 슬라이드의 원하는 위치에서 그룹이 서로 인접하도록 배치합니다</a:t>
            </a:r>
            <a:r>
              <a:rPr lang="en-US" altLang="ko-KR" sz="120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en-US" altLang="ko-KR" sz="1200" baseline="0" noProof="0" dirty="0" smtClean="0">
                <a:ea typeface="Gulim" pitchFamily="34" charset="-127"/>
              </a:rPr>
              <a:t>Shift </a:t>
            </a:r>
            <a:r>
              <a:rPr lang="ko-KR" altLang="en-US" sz="1200" baseline="0" noProof="0" dirty="0" smtClean="0">
                <a:ea typeface="Gulim" pitchFamily="34" charset="-127"/>
              </a:rPr>
              <a:t>키를 누른 상태로 두 그룹을 모두 선택합니다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  <a:r>
              <a:rPr lang="ko-KR" altLang="en-US" sz="1200" b="1" baseline="0" noProof="0" dirty="0" smtClean="0">
                <a:ea typeface="Gulim" pitchFamily="34" charset="-127"/>
              </a:rPr>
              <a:t>홈</a:t>
            </a:r>
            <a:r>
              <a:rPr lang="ko-KR" altLang="en-US" sz="120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그리기</a:t>
            </a:r>
            <a:r>
              <a:rPr lang="ko-KR" altLang="en-US" sz="120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정렬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클릭하고 </a:t>
            </a:r>
            <a:r>
              <a:rPr lang="ko-KR" altLang="en-US" sz="1200" b="1" baseline="0" noProof="0" dirty="0" smtClean="0">
                <a:ea typeface="Gulim" pitchFamily="34" charset="-127"/>
              </a:rPr>
              <a:t>맞춤</a:t>
            </a:r>
            <a:r>
              <a:rPr lang="ko-KR" altLang="en-US" sz="1200" baseline="0" noProof="0" dirty="0" smtClean="0">
                <a:ea typeface="Gulim" pitchFamily="34" charset="-127"/>
              </a:rPr>
              <a:t>을 가리킨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중간 맞춤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</a:p>
          <a:p>
            <a:endParaRPr lang="ko-KR" altLang="en-US" sz="1200" noProof="0" dirty="0" smtClean="0">
              <a:ea typeface="Gulim" pitchFamily="34" charset="-127"/>
            </a:endParaRPr>
          </a:p>
          <a:p>
            <a:endParaRPr lang="ko-KR" altLang="en-US" sz="1200" noProof="0" dirty="0" smtClean="0">
              <a:ea typeface="Gulim" pitchFamily="34" charset="-127"/>
            </a:endParaRPr>
          </a:p>
          <a:p>
            <a:r>
              <a:rPr lang="ko-KR" altLang="en-US" sz="1200" noProof="0" dirty="0" smtClean="0">
                <a:ea typeface="Gulim" pitchFamily="34" charset="-127"/>
              </a:rPr>
              <a:t>이 슬라이드의 텍스트 효과를</a:t>
            </a:r>
            <a:r>
              <a:rPr lang="ko-KR" altLang="en-US" sz="1200" baseline="0" noProof="0" dirty="0" smtClean="0">
                <a:ea typeface="Gulim" pitchFamily="34" charset="-127"/>
              </a:rPr>
              <a:t> 재현하려면 다음을 실행합니다</a:t>
            </a:r>
            <a:r>
              <a:rPr lang="en-US" altLang="ko-KR" sz="120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삽입</a:t>
            </a:r>
            <a:r>
              <a:rPr lang="ko-KR" altLang="en-US" sz="120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텍스트</a:t>
            </a:r>
            <a:r>
              <a:rPr lang="ko-KR" altLang="en-US" sz="120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텍스트 상자</a:t>
            </a:r>
            <a:r>
              <a:rPr lang="ko-KR" altLang="en-US" sz="1200" i="0" baseline="0" noProof="0" dirty="0" smtClean="0">
                <a:ea typeface="Gulim" pitchFamily="34" charset="-127"/>
              </a:rPr>
              <a:t>를 클릭하고 슬라이드에서 마우스를 끌어 텍스트 상자를 그립니다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i="0" baseline="0" noProof="0" dirty="0" smtClean="0">
                <a:ea typeface="Gulim" pitchFamily="34" charset="-127"/>
              </a:rPr>
              <a:t>텍스트 상자에 텍스트를 입력하고 선택한 다음</a:t>
            </a:r>
            <a:r>
              <a:rPr lang="ko-KR" altLang="en-US" sz="1200" i="0" noProof="0" dirty="0" smtClean="0">
                <a:ea typeface="Gulim" pitchFamily="34" charset="-127"/>
              </a:rPr>
              <a:t> </a:t>
            </a:r>
            <a:r>
              <a:rPr lang="ko-KR" altLang="en-US" sz="1200" b="1" i="0" noProof="0" dirty="0" smtClean="0">
                <a:ea typeface="Gulim" pitchFamily="34" charset="-127"/>
              </a:rPr>
              <a:t>홈</a:t>
            </a:r>
            <a:r>
              <a:rPr lang="ko-KR" altLang="en-US" sz="120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글꼴</a:t>
            </a:r>
            <a:r>
              <a:rPr lang="ko-KR" altLang="en-US" sz="1200" i="0" baseline="0" noProof="0" dirty="0" smtClean="0">
                <a:ea typeface="Gulim" pitchFamily="34" charset="-127"/>
              </a:rPr>
              <a:t> 그룹에 있는 </a:t>
            </a:r>
            <a:r>
              <a:rPr lang="ko-KR" altLang="en-US" sz="1200" b="1" noProof="0" dirty="0" smtClean="0">
                <a:ea typeface="Gulim" pitchFamily="34" charset="-127"/>
              </a:rPr>
              <a:t>글꼴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 </a:t>
            </a:r>
            <a:r>
              <a:rPr lang="ko-KR" altLang="en-US" sz="1200" i="0" baseline="0" noProof="0" dirty="0" smtClean="0">
                <a:ea typeface="Gulim" pitchFamily="34" charset="-127"/>
              </a:rPr>
              <a:t>목록에서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바탕</a:t>
            </a:r>
            <a:r>
              <a:rPr lang="ko-KR" altLang="en-US" sz="1200" i="0" baseline="0" noProof="0" dirty="0" smtClean="0">
                <a:ea typeface="Gulim" pitchFamily="34" charset="-127"/>
              </a:rPr>
              <a:t>을 선택하고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글꼴 크기</a:t>
            </a:r>
            <a:r>
              <a:rPr lang="ko-KR" altLang="en-US" sz="1200" i="0" baseline="0" noProof="0" dirty="0" smtClean="0">
                <a:ea typeface="Gulim" pitchFamily="34" charset="-127"/>
              </a:rPr>
              <a:t> 상자에 </a:t>
            </a:r>
            <a:r>
              <a:rPr lang="en-US" altLang="ko-KR" sz="1200" b="1" i="0" baseline="0" noProof="0" dirty="0" smtClean="0">
                <a:ea typeface="Gulim" pitchFamily="34" charset="-127"/>
              </a:rPr>
              <a:t>30</a:t>
            </a:r>
            <a:r>
              <a:rPr lang="ko-KR" altLang="en-US" sz="1200" i="0" baseline="0" noProof="0" dirty="0" smtClean="0">
                <a:ea typeface="Gulim" pitchFamily="34" charset="-127"/>
              </a:rPr>
              <a:t>을 입력합니다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홈</a:t>
            </a:r>
            <a:r>
              <a:rPr lang="ko-KR" altLang="en-US" sz="120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단락</a:t>
            </a:r>
            <a:r>
              <a:rPr lang="ko-KR" altLang="en-US" sz="120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가운데 맞춤</a:t>
            </a:r>
            <a:r>
              <a:rPr lang="ko-KR" altLang="en-US" sz="1200" i="0" baseline="0" noProof="0" dirty="0" smtClean="0">
                <a:ea typeface="Gulim" pitchFamily="34" charset="-127"/>
              </a:rPr>
              <a:t>을 클릭하여 텍스트를 슬라이드 가운데에 맞춥니다</a:t>
            </a:r>
            <a:r>
              <a:rPr lang="en-US" altLang="ko-KR" sz="1200" i="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noProof="0" dirty="0" smtClean="0">
                <a:ea typeface="Gulim" pitchFamily="34" charset="-127"/>
              </a:rPr>
              <a:t>그리기 도구</a:t>
            </a:r>
            <a:r>
              <a:rPr lang="ko-KR" altLang="en-US" sz="1200" noProof="0" dirty="0" smtClean="0">
                <a:ea typeface="Gulim" pitchFamily="34" charset="-127"/>
              </a:rPr>
              <a:t> 아래의 </a:t>
            </a:r>
            <a:r>
              <a:rPr lang="ko-KR" altLang="en-US" sz="1200" b="1" noProof="0" dirty="0" smtClean="0">
                <a:ea typeface="Gulim" pitchFamily="34" charset="-127"/>
              </a:rPr>
              <a:t>서식</a:t>
            </a:r>
            <a:r>
              <a:rPr lang="ko-KR" altLang="en-US" sz="1200" noProof="0" dirty="0" smtClean="0">
                <a:ea typeface="Gulim" pitchFamily="34" charset="-127"/>
              </a:rPr>
              <a:t> 탭에 있는 </a:t>
            </a:r>
            <a:r>
              <a:rPr lang="en-US" altLang="ko-KR" sz="1200" b="1" noProof="0" dirty="0" smtClean="0">
                <a:ea typeface="Gulim" pitchFamily="34" charset="-127"/>
              </a:rPr>
              <a:t>WordArt </a:t>
            </a:r>
            <a:r>
              <a:rPr lang="ko-KR" altLang="en-US" sz="1200" b="1" noProof="0" dirty="0" smtClean="0">
                <a:ea typeface="Gulim" pitchFamily="34" charset="-127"/>
              </a:rPr>
              <a:t>스타일</a:t>
            </a:r>
            <a:r>
              <a:rPr lang="ko-KR" altLang="en-US" sz="1200" noProof="0" dirty="0" smtClean="0">
                <a:ea typeface="Gulim" pitchFamily="34" charset="-127"/>
              </a:rPr>
              <a:t> 그룹에서 </a:t>
            </a:r>
            <a:r>
              <a:rPr lang="ko-KR" altLang="en-US" sz="1200" b="1" noProof="0" dirty="0" smtClean="0">
                <a:ea typeface="Gulim" pitchFamily="34" charset="-127"/>
              </a:rPr>
              <a:t>텍스트 채우기</a:t>
            </a:r>
            <a:r>
              <a:rPr lang="ko-KR" altLang="en-US" sz="1200" b="0" noProof="0" dirty="0" smtClean="0">
                <a:ea typeface="Gulim" pitchFamily="34" charset="-127"/>
              </a:rPr>
              <a:t> 옆의 화살표를 클릭한 다음</a:t>
            </a:r>
            <a:r>
              <a:rPr lang="ko-KR" altLang="en-US" sz="1200" noProof="0" dirty="0" smtClean="0">
                <a:ea typeface="Gulim" pitchFamily="34" charset="-127"/>
              </a:rPr>
              <a:t> </a:t>
            </a:r>
            <a:r>
              <a:rPr lang="ko-KR" altLang="en-US" sz="1200" b="1" noProof="0" dirty="0" smtClean="0">
                <a:ea typeface="Gulim" pitchFamily="34" charset="-127"/>
              </a:rPr>
              <a:t>테마 색</a:t>
            </a:r>
            <a:r>
              <a:rPr lang="ko-KR" altLang="en-US" sz="1200" noProof="0" dirty="0" smtClean="0">
                <a:ea typeface="Gulim" pitchFamily="34" charset="-127"/>
              </a:rPr>
              <a:t> 아래에서 </a:t>
            </a:r>
            <a:r>
              <a:rPr lang="ko-KR" altLang="en-US" sz="1200" b="1" noProof="0" dirty="0" smtClean="0">
                <a:ea typeface="Gulim" pitchFamily="34" charset="-127"/>
              </a:rPr>
              <a:t>흰색</a:t>
            </a:r>
            <a:r>
              <a:rPr lang="en-US" altLang="ko-KR" sz="1200" b="1" noProof="0" dirty="0" smtClean="0">
                <a:ea typeface="Gulim" pitchFamily="34" charset="-127"/>
              </a:rPr>
              <a:t>, </a:t>
            </a:r>
            <a:r>
              <a:rPr lang="ko-KR" altLang="en-US" sz="1200" b="1" noProof="0" dirty="0" smtClean="0">
                <a:ea typeface="Gulim" pitchFamily="34" charset="-127"/>
              </a:rPr>
              <a:t>배경 </a:t>
            </a:r>
            <a:r>
              <a:rPr lang="en-US" altLang="ko-KR" sz="1200" b="1" noProof="0" dirty="0" smtClean="0">
                <a:ea typeface="Gulim" pitchFamily="34" charset="-127"/>
              </a:rPr>
              <a:t>1, 50% </a:t>
            </a:r>
            <a:r>
              <a:rPr lang="ko-KR" altLang="en-US" sz="1200" b="1" noProof="0" dirty="0" smtClean="0">
                <a:ea typeface="Gulim" pitchFamily="34" charset="-127"/>
              </a:rPr>
              <a:t>더 어둡게</a:t>
            </a:r>
            <a:r>
              <a:rPr lang="en-US" altLang="ko-KR" sz="1200" b="0" noProof="0" dirty="0" smtClean="0">
                <a:ea typeface="Gulim" pitchFamily="34" charset="-127"/>
              </a:rPr>
              <a:t>(</a:t>
            </a:r>
            <a:r>
              <a:rPr lang="ko-KR" altLang="en-US" sz="1200" b="0" noProof="0" dirty="0" smtClean="0">
                <a:ea typeface="Gulim" pitchFamily="34" charset="-127"/>
              </a:rPr>
              <a:t>여섯 번째 행 왼쪽에서 첫 번째 옵션</a:t>
            </a:r>
            <a:r>
              <a:rPr lang="en-US" altLang="ko-KR" sz="1200" b="0" noProof="0" dirty="0" smtClean="0">
                <a:ea typeface="Gulim" pitchFamily="34" charset="-127"/>
              </a:rPr>
              <a:t>)</a:t>
            </a:r>
            <a:r>
              <a:rPr lang="ko-KR" altLang="en-US" sz="1200" b="0" noProof="0" dirty="0" smtClean="0">
                <a:ea typeface="Gulim" pitchFamily="34" charset="-127"/>
              </a:rPr>
              <a:t>를 클릭합니다</a:t>
            </a:r>
            <a:r>
              <a:rPr lang="en-US" altLang="ko-KR" sz="1200" b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noProof="0" dirty="0" smtClean="0">
                <a:ea typeface="Gulim" pitchFamily="34" charset="-127"/>
              </a:rPr>
              <a:t>슬라이드에서 텍스트 상자를 끌어 프레임 중 하나의 안에 배치합니다</a:t>
            </a:r>
            <a:r>
              <a:rPr lang="en-US" altLang="ko-KR" sz="120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en-US" altLang="ko-KR" sz="1200" noProof="0" dirty="0" smtClean="0">
                <a:ea typeface="Gulim" pitchFamily="34" charset="-127"/>
              </a:rPr>
              <a:t>1-5</a:t>
            </a:r>
            <a:r>
              <a:rPr lang="ko-KR" altLang="en-US" sz="1200" noProof="0" dirty="0" smtClean="0">
                <a:ea typeface="Gulim" pitchFamily="34" charset="-127"/>
              </a:rPr>
              <a:t>단계를 반복하여</a:t>
            </a:r>
            <a:r>
              <a:rPr lang="ko-KR" altLang="en-US" sz="1200" baseline="0" noProof="0" dirty="0" smtClean="0">
                <a:ea typeface="Gulim" pitchFamily="34" charset="-127"/>
              </a:rPr>
              <a:t> </a:t>
            </a:r>
            <a:r>
              <a:rPr lang="ko-KR" altLang="en-US" sz="1200" noProof="0" dirty="0" smtClean="0">
                <a:ea typeface="Gulim" pitchFamily="34" charset="-127"/>
              </a:rPr>
              <a:t>다른 프레임의 </a:t>
            </a:r>
            <a:r>
              <a:rPr lang="ko-KR" altLang="en-US" sz="1200" baseline="0" noProof="0" dirty="0" smtClean="0">
                <a:ea typeface="Gulim" pitchFamily="34" charset="-127"/>
              </a:rPr>
              <a:t>텍스트를 작성합니다</a:t>
            </a:r>
            <a:r>
              <a:rPr lang="en-US" altLang="ko-KR" sz="1200" baseline="0" noProof="0" dirty="0" smtClean="0">
                <a:ea typeface="Gulim" pitchFamily="34" charset="-127"/>
              </a:rPr>
              <a:t>. </a:t>
            </a:r>
            <a:endParaRPr lang="ko-KR" altLang="en-US" sz="1200" noProof="0" dirty="0" smtClean="0">
              <a:ea typeface="Gulim" pitchFamily="34" charset="-127"/>
            </a:endParaRPr>
          </a:p>
          <a:p>
            <a:endParaRPr lang="ko-KR" altLang="en-US" sz="1200" noProof="0" dirty="0" smtClean="0">
              <a:ea typeface="Gulim" pitchFamily="34" charset="-127"/>
            </a:endParaRPr>
          </a:p>
          <a:p>
            <a:endParaRPr lang="ko-KR" altLang="en-US" sz="1200" noProof="0" dirty="0" smtClean="0">
              <a:ea typeface="Gulim" pitchFamily="34" charset="-127"/>
            </a:endParaRPr>
          </a:p>
          <a:p>
            <a:r>
              <a:rPr lang="ko-KR" altLang="en-US" sz="1200" noProof="0" dirty="0" smtClean="0">
                <a:ea typeface="Gulim" pitchFamily="34" charset="-127"/>
              </a:rPr>
              <a:t>이 슬라이드의</a:t>
            </a:r>
            <a:r>
              <a:rPr lang="ko-KR" altLang="en-US" sz="1200" baseline="0" noProof="0" dirty="0" smtClean="0">
                <a:ea typeface="Gulim" pitchFamily="34" charset="-127"/>
              </a:rPr>
              <a:t> 가로줄 효과를 재현하려면 다음을 실행합니다</a:t>
            </a:r>
            <a:r>
              <a:rPr lang="en-US" altLang="ko-KR" sz="120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홈</a:t>
            </a:r>
            <a:r>
              <a:rPr lang="ko-KR" altLang="en-US" sz="120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그리기</a:t>
            </a:r>
            <a:r>
              <a:rPr lang="ko-KR" altLang="en-US" sz="120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도형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선</a:t>
            </a:r>
            <a:r>
              <a:rPr lang="ko-KR" altLang="en-US" sz="1200" baseline="0" noProof="0" dirty="0" smtClean="0">
                <a:ea typeface="Gulim" pitchFamily="34" charset="-127"/>
              </a:rPr>
              <a:t>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선</a:t>
            </a:r>
            <a:r>
              <a:rPr lang="en-US" altLang="ko-KR" sz="1200" baseline="0" noProof="0" dirty="0" smtClean="0">
                <a:ea typeface="Gulim" pitchFamily="34" charset="-127"/>
              </a:rPr>
              <a:t>(</a:t>
            </a:r>
            <a:r>
              <a:rPr lang="ko-KR" altLang="en-US" sz="1200" baseline="0" noProof="0" dirty="0" smtClean="0">
                <a:ea typeface="Gulim" pitchFamily="34" charset="-127"/>
              </a:rPr>
              <a:t>왼쪽에서 첫 번째 옵션</a:t>
            </a:r>
            <a:r>
              <a:rPr lang="en-US" altLang="ko-KR" sz="1200" baseline="0" noProof="0" dirty="0" smtClean="0">
                <a:ea typeface="Gulim" pitchFamily="34" charset="-127"/>
              </a:rPr>
              <a:t>)</a:t>
            </a:r>
            <a:r>
              <a:rPr lang="ko-KR" altLang="en-US" sz="120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Shift 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키를 누른 상태로 슬라이드에서 마우스를 끌어 가로 직선을 그립니다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baseline="0" noProof="0" dirty="0" smtClean="0">
                <a:ea typeface="Gulim" pitchFamily="34" charset="-127"/>
              </a:rPr>
              <a:t>선을 선택합니다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그리기 도구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아래의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서식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탭에 있는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크기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도형 너비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상자에 </a:t>
            </a:r>
            <a:r>
              <a:rPr lang="en-US" altLang="ko-KR" sz="1200" b="1" i="0" baseline="0" noProof="0" dirty="0" smtClean="0">
                <a:ea typeface="Gulim" pitchFamily="34" charset="-127"/>
              </a:rPr>
              <a:t>10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을 입력합니다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홈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그리기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그룹 오른쪽 아래에 있는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도형 서식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대화 상자 표시 아이콘을 클릭합니다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도형 서식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대화 상자의 왼쪽 창에서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선 색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을 클릭한 다음 오른쪽 창에서 다음을 실행합니다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실선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을 선택합니다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색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옆의 단추를 클릭한 다음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테마 색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아래에서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흰색</a:t>
            </a:r>
            <a:r>
              <a:rPr lang="en-US" altLang="ko-KR" sz="1200" b="1" i="0" baseline="0" noProof="0" dirty="0" smtClean="0">
                <a:ea typeface="Gulim" pitchFamily="34" charset="-127"/>
              </a:rPr>
              <a:t>,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배경 </a:t>
            </a:r>
            <a:r>
              <a:rPr lang="en-US" altLang="ko-KR" sz="1200" b="1" i="0" baseline="0" noProof="0" dirty="0" smtClean="0">
                <a:ea typeface="Gulim" pitchFamily="34" charset="-127"/>
              </a:rPr>
              <a:t>1, 35%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더 어둡게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(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다섯 번째 행 왼쪽에서 첫 번째 옵션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)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를 클릭합니다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또한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도형 서식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대화 상자의 왼쪽 창에서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선 스타일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을 클릭한 다음 오른쪽 창의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너비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상자에 </a:t>
            </a:r>
            <a:r>
              <a:rPr lang="en-US" altLang="ko-KR" sz="1200" b="1" i="0" baseline="0" noProof="0" dirty="0" smtClean="0">
                <a:ea typeface="Gulim" pitchFamily="34" charset="-127"/>
              </a:rPr>
              <a:t>0.75 pt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를 입력합니다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홈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클립보드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복사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아래의 화살표를 클릭한 다음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복제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를 클릭합니다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Shift 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키를 누른 상태로 슬라이드에서 두 선을 모두 선택합니다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홈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그리기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정렬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을 클릭한 다음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맨 뒤로 보내기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를 클릭합니다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두 선을 모두 끌어서 그림과 프레임 뒤에 배치합니다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홈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그리기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정렬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을 클릭하고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맞춤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을 가리킨 후에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 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다음을 실행합니다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슬라이드에 맞춤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i="0" noProof="0" dirty="0" smtClean="0">
                <a:ea typeface="Gulim" pitchFamily="34" charset="-127"/>
              </a:rPr>
              <a:t> </a:t>
            </a:r>
            <a:r>
              <a:rPr lang="ko-KR" altLang="en-US" sz="1200" b="1" i="0" baseline="0" noProof="0" dirty="0" smtClean="0">
                <a:ea typeface="Gulim" pitchFamily="34" charset="-127"/>
              </a:rPr>
              <a:t>가운데 맞춤</a:t>
            </a:r>
            <a:r>
              <a:rPr lang="ko-KR" altLang="en-US" sz="1200" b="0" i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i="0" baseline="0" noProof="0" dirty="0" smtClean="0">
                <a:ea typeface="Gulim" pitchFamily="34" charset="-127"/>
              </a:rPr>
              <a:t>.</a:t>
            </a:r>
          </a:p>
          <a:p>
            <a:endParaRPr lang="ko-KR" altLang="en-US" sz="1200" noProof="0" dirty="0" smtClean="0">
              <a:ea typeface="Gulim" pitchFamily="34" charset="-127"/>
            </a:endParaRPr>
          </a:p>
          <a:p>
            <a:endParaRPr lang="ko-KR" altLang="en-US" sz="1200" noProof="0" dirty="0" smtClean="0">
              <a:ea typeface="Gulim" pitchFamily="34" charset="-127"/>
            </a:endParaRPr>
          </a:p>
          <a:p>
            <a:r>
              <a:rPr lang="ko-KR" altLang="en-US" sz="1200" noProof="0" dirty="0" smtClean="0">
                <a:ea typeface="Gulim" pitchFamily="34" charset="-127"/>
              </a:rPr>
              <a:t>이 슬라이드의</a:t>
            </a:r>
            <a:r>
              <a:rPr lang="ko-KR" altLang="en-US" sz="1200" baseline="0" noProof="0" dirty="0" smtClean="0">
                <a:ea typeface="Gulim" pitchFamily="34" charset="-127"/>
              </a:rPr>
              <a:t> 배경을 재현하려면 다음을 실행합니다</a:t>
            </a:r>
            <a:r>
              <a:rPr lang="en-US" altLang="ko-KR" sz="1200" baseline="0" noProof="0" dirty="0" smtClean="0">
                <a:ea typeface="Gulim" pitchFamily="34" charset="-127"/>
              </a:rPr>
              <a:t>.</a:t>
            </a:r>
            <a:endParaRPr lang="ko-KR" altLang="en-US" sz="1200" noProof="0" dirty="0" smtClean="0">
              <a:ea typeface="Gulim" pitchFamily="34" charset="-127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디자인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배경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배경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스타일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 옆의 화살표를 클릭하고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스타일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5</a:t>
            </a:r>
            <a:r>
              <a:rPr lang="en-US" altLang="ko-KR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두 번째 행 왼쪽에서 첫 번째 옵션</a:t>
            </a:r>
            <a:r>
              <a:rPr lang="en-US" altLang="ko-KR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. (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참고</a:t>
            </a:r>
            <a:r>
              <a:rPr lang="en-US" altLang="ko-KR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: 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여러 슬라이드가 포함된 </a:t>
            </a:r>
            <a:r>
              <a:rPr lang="en-US" altLang="ko-KR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PowerPoint </a:t>
            </a:r>
            <a:r>
              <a:rPr lang="ko-KR" altLang="en-US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프레젠테이션에서 이 작업을 수행하면 배경 스타일이 모든 슬라이드에 적용됩니다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endParaRPr lang="ko-KR" altLang="en-US" sz="1200" noProof="0" dirty="0" smtClean="0">
              <a:ea typeface="Gulim" pitchFamily="34" charset="-127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384175" y="547688"/>
            <a:ext cx="3413125" cy="2559050"/>
          </a:xfrm>
        </p:spPr>
      </p:sp>
    </p:spTree>
    <p:extLst>
      <p:ext uri="{BB962C8B-B14F-4D97-AF65-F5344CB8AC3E}">
        <p14:creationId xmlns:p14="http://schemas.microsoft.com/office/powerpoint/2010/main" val="1336394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400" b="1" noProof="0" dirty="0" smtClean="0">
                <a:ea typeface="Gulim" pitchFamily="34" charset="-127"/>
              </a:rPr>
              <a:t>반사 효과 및 흐린</a:t>
            </a:r>
            <a:r>
              <a:rPr lang="ko-KR" altLang="en-US" sz="1400" b="1" baseline="0" noProof="0" dirty="0" smtClean="0">
                <a:ea typeface="Gulim" pitchFamily="34" charset="-127"/>
              </a:rPr>
              <a:t> 배경이 있는 그림</a:t>
            </a:r>
          </a:p>
          <a:p>
            <a:r>
              <a:rPr lang="en-US" altLang="ko-KR" sz="1400" b="0" baseline="0" noProof="0" dirty="0" smtClean="0">
                <a:ea typeface="Gulim" pitchFamily="34" charset="-127"/>
              </a:rPr>
              <a:t>(</a:t>
            </a:r>
            <a:r>
              <a:rPr lang="ko-KR" altLang="en-US" sz="1400" b="0" baseline="0" noProof="0" dirty="0" smtClean="0">
                <a:ea typeface="Gulim" pitchFamily="34" charset="-127"/>
              </a:rPr>
              <a:t>초급</a:t>
            </a:r>
            <a:r>
              <a:rPr lang="en-US" altLang="ko-KR" sz="1400" b="0" baseline="0" noProof="0" dirty="0" smtClean="0">
                <a:ea typeface="Gulim" pitchFamily="34" charset="-127"/>
              </a:rPr>
              <a:t>)</a:t>
            </a:r>
          </a:p>
          <a:p>
            <a:endParaRPr lang="en-US" altLang="ko-KR" sz="1400" b="0" baseline="0" noProof="0" dirty="0" smtClean="0">
              <a:ea typeface="Gulim" pitchFamily="34" charset="-127"/>
            </a:endParaRPr>
          </a:p>
          <a:p>
            <a:r>
              <a:rPr lang="ko-KR" altLang="en-US" sz="1200" b="0" baseline="0" noProof="0" dirty="0" smtClean="0">
                <a:ea typeface="Gulim" pitchFamily="34" charset="-127"/>
              </a:rPr>
              <a:t>이 슬라이드의 그림 효과를 재현하려면 다음을 실행합니다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  <a:endParaRPr lang="ko-KR" altLang="en-US" sz="1200" b="0" baseline="0" noProof="0" dirty="0" smtClean="0">
              <a:ea typeface="Gulim" pitchFamily="34" charset="-127"/>
            </a:endParaRPr>
          </a:p>
          <a:p>
            <a:pPr marL="228600" indent="-228600">
              <a:buClrTx/>
              <a:buFont typeface="+mj-lt"/>
              <a:buAutoNum type="arabicPeriod"/>
            </a:pPr>
            <a:r>
              <a:rPr lang="ko-KR" altLang="en-US" sz="8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홈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슬라이드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레이아웃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빈 화면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800" b="0" baseline="0" noProof="0" dirty="0" smtClean="0">
                <a:ea typeface="Gulim" pitchFamily="34" charset="-127"/>
              </a:rPr>
              <a:t> </a:t>
            </a:r>
            <a:r>
              <a:rPr lang="ko-KR" altLang="en-US" b="1" noProof="0" dirty="0" smtClean="0">
                <a:ea typeface="Gulim" pitchFamily="34" charset="-127"/>
              </a:rPr>
              <a:t>삽입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이미지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화살표를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도형에 맞춰 자르기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가리킨 다음 </a:t>
            </a:r>
            <a:r>
              <a:rPr lang="ko-KR" altLang="en-US" sz="1200" b="0" baseline="0" noProof="0" dirty="0" smtClean="0">
                <a:ea typeface="Gulim" pitchFamily="34" charset="-127"/>
              </a:rPr>
              <a:t>     </a:t>
            </a:r>
            <a:r>
              <a:rPr lang="ko-KR" altLang="en-US" sz="1200" b="1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사각형</a:t>
            </a:r>
            <a:r>
              <a:rPr lang="ko-KR" altLang="en-US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대각선 방향의 모서리가 둥근 사각형</a:t>
            </a:r>
            <a:r>
              <a:rPr lang="ko-KR" altLang="en-US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</a:t>
            </a: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오른쪽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미리 설정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en-US" altLang="ko-KR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1/2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터치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이미지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다른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 과정을 반복하여 슬라이드에 그림을 세 개 삽입합니다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두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세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클립보드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 복사 커서가 표시된 상태로 슬라이드에서 두 번째 그림을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클립보드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 복사 커서가 표시된 상태로 슬라이드에서 세 번째 그림을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Ctrl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키를 누른 상태로 세 그림을 모두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선택한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개체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중간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 슬라이드의 배경 효과를 재현하려면 다음을 실행합니다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b="1" noProof="0" dirty="0" smtClean="0">
                <a:ea typeface="Gulim" pitchFamily="34" charset="-127"/>
              </a:rPr>
              <a:t>삽입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이미지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19.05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25.4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꾸밈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꾸밈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미리 설정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흐리게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두 번째 행 왼쪽에서 다섯 번째 옵션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30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사각형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직사각형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왼쪽에서 첫 번째 옵션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슬라이드에서 마우스를 끌어 직사각형을 그립니다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직사각형을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19.05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25.4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kern="1200" baseline="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 스타일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기타 그라데이션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왼쪽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선택한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종류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방사형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방향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가운데에서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슬라이더에 중지점이 두 개 나타날 때까지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 추가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또는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 제거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그라데이션 중지점 아래에서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중지점을 다음과 같이 사용자 지정합니다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 왼쪽에서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중지점을 선택하고 다음을 실행합니다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0%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테마 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흰색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첫 번째 옵션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투명도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60%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 왼쪽에서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두 번째 중지점을 선택하고 다음을 실행합니다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위치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100%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테마 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흰색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첫 번째 옵션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투명도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0%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b="1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오른쪽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없음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슬라이드에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중간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가운데 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맨 뒤로 보내기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맨 뒤로 보내기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0" indent="0">
              <a:buFont typeface="+mj-lt"/>
              <a:buNone/>
            </a:pP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2586-8D28-4411-A2C3-426E24CA05E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06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반원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ko-KR" altLang="en-US" sz="1050" noProof="0" dirty="0" smtClean="0">
              <a:latin typeface="+mj-ea"/>
              <a:ea typeface="+mj-ea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고급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altLang="en-US" sz="1200" b="1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이 슬라이드에서 효과를 재현하려면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홈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슬라이드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레이아웃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클릭한 다음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빈 화면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디자인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테마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옆의 화살표를 클릭하고 </a:t>
            </a:r>
            <a:r>
              <a:rPr lang="ko-KR" altLang="en-US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메트로</a:t>
            </a:r>
            <a:r>
              <a:rPr lang="ko-KR" altLang="en-US" sz="1200" b="0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삽입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미디어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클릭하고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 파일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 삽입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상자의 왼쪽 창에서 비디오가 포함된 드라이브나 라이브러리를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대화 상자 오른쪽 창에서 원하는 비디오를 클릭하고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삽입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팁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rgbClr val="000000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이 슬라이드에서 비디오를 가장 효율적으로 표시하려면 정사각형 비디오를 삽입하거나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, 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자르기 도구를 사용하여 슬라이드에서 비디오를 정사각형으로 표시합니다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 도구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탭에 있는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 스타일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 </a:t>
            </a:r>
            <a:r>
              <a:rPr lang="ko-KR" altLang="en-US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셰이프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오른쪽의 화살표를 클릭하고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기본 도형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현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두 번째 행 왼쪽에서 두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위쪽의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노란색 조정 핸들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을 시계 반대 방향으로 끌다가 아래쪽 가운데 크기 조정 핸들이 있는 아래쪽 가운데 위치에서 멈춥니다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두 번째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노란색 조정 핸들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을 시계 반대 방향으로 끌다가 위쪽 가운데 크기 조정 핸들이 있는 위쪽 가운데 위치에서 멈춰 반원을 만듭니다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비디오를 선택하고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홈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그리기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정렬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클릭한 후에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맞춤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가리키고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중간 맞춤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비디오를 계속 선택한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상태로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비디오 도구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아래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서식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탭에서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비디오 스타일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그룹 오른쪽 아래의 화살표를 클릭하여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비디오 형식 지정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대화 상자를 엽니다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rgbClr val="000000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 형식 지정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상자에서 왼쪽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클릭하고 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슬라이드에서의 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가로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-8.7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로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,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기준을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왼쪽 위 모서리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로 설정합니다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또한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 형식 지정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상자의 왼쪽 창에서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그림자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클릭한 다음 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그림자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아래에서 다음을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색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검정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,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테마 색 아래 첫 번째 행의 왼쪽에서 두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투명도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14%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크기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100%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흐리게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20 </a:t>
            </a:r>
            <a:r>
              <a:rPr lang="en-US" altLang="ko-KR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pt</a:t>
            </a:r>
            <a:endParaRPr lang="ko-KR" altLang="en-US" sz="1200" b="1" i="0" noProof="0" dirty="0" smtClean="0">
              <a:solidFill>
                <a:schemeClr val="tx1"/>
              </a:solidFill>
              <a:effectLst/>
              <a:latin typeface="+mj-ea"/>
              <a:ea typeface="+mj-ea"/>
              <a:cs typeface="Times New Roman"/>
            </a:endParaRP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각도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0°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간격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3 </a:t>
            </a:r>
            <a:r>
              <a:rPr lang="en-US" altLang="ko-KR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pt</a:t>
            </a:r>
            <a:endParaRPr lang="ko-KR" altLang="en-US" sz="1200" b="1" i="0" noProof="0" dirty="0" smtClean="0">
              <a:solidFill>
                <a:schemeClr val="tx1"/>
              </a:solidFill>
              <a:effectLst/>
              <a:latin typeface="+mj-ea"/>
              <a:ea typeface="+mj-ea"/>
              <a:cs typeface="Times New Roman"/>
            </a:endParaRP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계속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 형식 지정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상자를 표시한 상태로 왼쪽 창의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3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차원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오른쪽 창의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3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차원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입체 효과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아래에 있는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위쪽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오른쪽의 화살표를 클릭하고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입체 효과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둥글게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첫 번째 행의 첫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선택한 후에</a:t>
            </a:r>
            <a:r>
              <a:rPr lang="ko-KR" altLang="en-US" sz="1200" b="0" i="0" baseline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baseline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 형식 지정</a:t>
            </a:r>
            <a:r>
              <a:rPr lang="ko-KR" altLang="en-US" sz="1200" b="0" i="0" baseline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상자를 닫습니다</a:t>
            </a:r>
            <a:r>
              <a:rPr lang="en-US" altLang="ko-KR" sz="1200" b="0" i="0" baseline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비디오를 선택하고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애니메이션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타이밍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시작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오른쪽의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이전 효과와 </a:t>
            </a:r>
            <a:r>
              <a:rPr lang="ko-KR" altLang="en-US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함께</a:t>
            </a:r>
            <a:r>
              <a:rPr lang="ko-KR" altLang="en-US" sz="1200" b="0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 도구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재생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비디오 옵션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반복 재생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이 슬라이드의 도형 효과를 재현하려면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홈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그리기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클릭한 다음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기본 도형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원호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세 번째 행 왼쪽에서 열두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슬라이드에서 마우스를 끌어 원호를 그립니다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오른쪽의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노란색 조정 핸들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아래쪽 가운데로 끌어 반원을 만듭니다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원호를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그리기 도구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아래의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탭에 있는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크기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그룹에서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높이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17.1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너비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25.4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원호를 계속 선택한 상태로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홈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그리기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정렬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클릭하고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맞춤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가리킨 다음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중간 맞춤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그리기 도구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아래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서식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크기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그룹 오른쪽 아래에서 화살표를 클릭하여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대화 상자를 엽니다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rgbClr val="000000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상자에서 왼쪽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클릭하고 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슬라이드에서의 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가로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-12.7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로 설정합니다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또한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대화 상자의 왼쪽 창에서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 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클릭하고 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 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실선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선택한 후에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옆의 단추를 클릭한 다음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테마 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흰색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,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배경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첫 번째 행 왼쪽에서 첫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투명도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50%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상자에서 왼쪽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 스타일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</a:t>
            </a:r>
            <a:r>
              <a:rPr lang="ko-KR" altLang="en-US" sz="1200" b="1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스타일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</a:t>
            </a:r>
            <a:r>
              <a:rPr lang="ko-KR" altLang="en-US" sz="1200" b="1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너비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1.5 </a:t>
            </a:r>
            <a:r>
              <a:rPr lang="en-US" altLang="ko-KR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pt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로 설정합니다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상자를 닫습니다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원호를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홈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클립보드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복사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오른쪽의 화살표를 클릭한 다음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복제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두 번째 원호를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그리기 도구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아래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서식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크기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그룹 오른쪽 아래에서 화살표를 클릭하여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대화 상자를 엽니다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rgbClr val="000000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 대화 상자에서 왼쪽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크기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를 선택하고 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크기 및 회전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높이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를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17.8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로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,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너비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를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24.1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로 설정합니다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상자에서 왼쪽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클릭하고 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슬라이드에서의 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가로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-12.1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로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,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세로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0.1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로 설정합니다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상자에서 왼쪽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 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클릭하고 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 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그라데이션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선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선택한 후에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종류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선형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방향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선형 아래쪽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첫 번째 행 왼쪽에서 두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슬라이더에 </a:t>
            </a:r>
            <a:r>
              <a:rPr lang="ko-KR" altLang="en-US" sz="1200" b="0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중지점이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두 개 나타날 때까지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그라데이션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중지점</a:t>
            </a:r>
            <a:r>
              <a:rPr lang="ko-KR" altLang="en-US" sz="1200" b="0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에서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그라데이션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중지점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추가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또는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그라데이션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중지점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제거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를 클릭합니다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rgbClr val="000000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다음과 같이 </a:t>
            </a:r>
            <a:r>
              <a:rPr lang="ko-KR" altLang="en-US" sz="1200" b="0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그라데이션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중지점을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사용자 지정합니다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슬라이더에서 첫 번째 </a:t>
            </a:r>
            <a:r>
              <a:rPr lang="ko-KR" altLang="en-US" sz="1200" b="0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중지점을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선택한 후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0%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옆의 단추를 클릭한 다음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테마 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진한 파랑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,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2, 80%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더 밝게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두 번째 행 왼쪽에서 네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투명도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70%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슬라이더에서 두 번째 </a:t>
            </a:r>
            <a:r>
              <a:rPr lang="ko-KR" altLang="en-US" sz="1200" b="0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중지점을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선택하고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100%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옆의 단추를 클릭한 다음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테마 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바다색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,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강조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5, 80%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더 밝게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두 번째 행 왼쪽에서 아홉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투명도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90%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또한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대화 상자의 왼쪽 창에서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 스타일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 스타일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너비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4.5 </a:t>
            </a:r>
            <a:r>
              <a:rPr lang="en-US" altLang="ko-KR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pt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로 설정합니다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상자를 닫습니다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이 슬라이드의 텍스트 효과를 재현하려면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삽입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 상자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클릭하고 슬라이드에서 마우스를 끌어 텍스트 상자를 그립니다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 상자를 선택하고 원하는 제목 텍스트를 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"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제목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"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과 같이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텍스트를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홈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글꼴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글꼴 목록에서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맑은 고딕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제목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굵게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아이콘을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글꼴 크기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36 </a:t>
            </a:r>
            <a:r>
              <a:rPr lang="en-US" altLang="ko-KR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pt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또한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홈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단락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가운데 맞춤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아이콘을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텍스트 상자를 선택합니다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rgbClr val="000000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그리기 도구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아래의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서식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탭에 있는 </a:t>
            </a:r>
            <a:r>
              <a:rPr lang="en-US" altLang="ko-KR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WordArt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스타일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그룹 오른쪽 아래에서 화살표를 클릭하여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텍스트 효과 서식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대화 상자를 엽니다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rgbClr val="000000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 효과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상자에서 왼쪽 창의의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반사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선택하고 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반사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미리 설정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오른쪽의 화살표를 클릭한 후에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반사 변형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아래에서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1/2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반사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, 4 </a:t>
            </a:r>
            <a:r>
              <a:rPr lang="en-US" altLang="ko-KR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pt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오프셋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두 번째 행 왼쪽에서 두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 </a:t>
            </a:r>
            <a:r>
              <a:rPr lang="ko-KR" altLang="en-US" sz="1200" b="1" i="0" baseline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 효과 서식</a:t>
            </a:r>
            <a:r>
              <a:rPr lang="ko-KR" altLang="en-US" sz="1200" b="0" i="0" baseline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상자를 닫습니다</a:t>
            </a:r>
            <a:r>
              <a:rPr lang="en-US" altLang="ko-KR" sz="1200" b="0" i="0" baseline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또한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그리기 도구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탭에 있는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크기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그룹의 오른쪽 아래에서 화살표를 클릭하여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상자를 엽니다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상자에서 왼쪽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선택하고 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가로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11.6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입력하고 기준으로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왼쪽 위 모서리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세로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0.83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입력하고 기준으로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왼쪽 위 모서리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baseline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baseline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상자를 닫습니다</a:t>
            </a:r>
            <a:r>
              <a:rPr lang="en-US" altLang="ko-KR" sz="1200" b="0" i="0" baseline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삽입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 상자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클릭하고 슬라이드에서 마우스를 끌어 텍스트 상자를 그립니다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 상자를 선택하고 원하는 본문 복사본 텍스트를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텍스트를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홈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글꼴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글꼴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목록에서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맑은 고딕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선택하고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글꼴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크기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목록에서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28 </a:t>
            </a:r>
            <a:r>
              <a:rPr lang="en-US" altLang="ko-KR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pt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그리기 도구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탭에 있는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크기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그룹의 오른쪽 아래에서 화살표를 클릭하여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상자를 엽니다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그런 다음 왼쪽 창에서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선택하고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창에서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가로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12.7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입력하고 기준으로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왼쪽 위 모서리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세로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4.8 cm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입력하고 기준으로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왼쪽 위 모서리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선택합니다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도형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상자를 닫습니다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이 슬라이드에서 배경을 재현하려면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디자인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탭에서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배경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그룹의 오른쪽 아래에 있는 화살표를 클릭합니다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 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그러면 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배경 서식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대화 상자가 열립니다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rgbClr val="000000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배경 서식 대화 상자의 왼쪽 창에서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채우기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오른쪽 창의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채우기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에서 </a:t>
            </a:r>
            <a:r>
              <a:rPr lang="ko-KR" altLang="en-US" sz="1200" b="1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그라데이션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채우기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선택하고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종류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선형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방향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선형 위쪽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두 번째 행 왼쪽에서 두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각도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: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270°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슬라이더에 </a:t>
            </a:r>
            <a:r>
              <a:rPr lang="ko-KR" altLang="en-US" sz="1200" b="0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중지점이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네 개 나타날 때까지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그라데이션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중지점</a:t>
            </a:r>
            <a:r>
              <a:rPr lang="ko-KR" altLang="en-US" sz="1200" b="0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에서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그라데이션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중지점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추가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또는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그라데이션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</a:t>
            </a:r>
            <a:r>
              <a:rPr lang="ko-KR" altLang="en-US" sz="1200" b="1" i="0" noProof="0" dirty="0" err="1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중지점</a:t>
            </a:r>
            <a:r>
              <a:rPr lang="ko-KR" altLang="en-US" sz="1200" b="1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 제거</a:t>
            </a:r>
            <a:r>
              <a:rPr lang="ko-KR" altLang="en-US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를 클릭합니다</a:t>
            </a:r>
            <a:r>
              <a:rPr lang="en-US" altLang="ko-KR" sz="1200" b="0" i="0" noProof="0" dirty="0" smtClean="0">
                <a:solidFill>
                  <a:srgbClr val="000000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슬라이더에서 첫 번째 </a:t>
            </a:r>
            <a:r>
              <a:rPr lang="ko-KR" altLang="en-US" sz="1200" b="0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중지점을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선택한 후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0%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옆의 단추를 클릭한 다음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테마 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진한 파랑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,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2, 80%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더 밝게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두 번째 행 왼쪽에서 네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슬라이더에서 두 번째 </a:t>
            </a:r>
            <a:r>
              <a:rPr lang="ko-KR" altLang="en-US" sz="1200" b="0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중지점을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선택하고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30%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옆의 단추를 클릭한 다음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테마 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흰색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,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배경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첫 번째 행 왼쪽에서 첫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슬라이더에서 세 번째 </a:t>
            </a:r>
            <a:r>
              <a:rPr lang="ko-KR" altLang="en-US" sz="1200" b="0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중지점을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선택하고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70%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옆의 단추를 클릭한 다음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테마 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흰색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,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배경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첫 번째 행 왼쪽에서 첫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을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슬라이더에서 네 번째 </a:t>
            </a:r>
            <a:r>
              <a:rPr lang="ko-KR" altLang="en-US" sz="1200" b="0" i="0" noProof="0" dirty="0" err="1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중지점을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선택하고 다음을 실행합니다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  <a:r>
              <a:rPr lang="ko-KR" altLang="en-US" sz="1200" b="0" i="0" noProof="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위치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상자에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100%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입력합니다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옆의 단추를 클릭한 다음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테마 색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아래에서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진한 파랑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,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텍스트 </a:t>
            </a:r>
            <a:r>
              <a:rPr lang="en-US" altLang="ko-KR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2, 60% </a:t>
            </a: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더 밝게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(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세 번째 행 왼쪽에서 네 번째 옵션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)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를 클릭합니다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ko-KR" altLang="en-US" sz="1200" b="1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배경 서식</a:t>
            </a:r>
            <a:r>
              <a:rPr lang="ko-KR" altLang="en-US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 대화 상자를 닫습니다</a:t>
            </a:r>
            <a:r>
              <a:rPr lang="en-US" altLang="ko-KR" sz="1200" b="0" i="0" noProof="0" dirty="0" smtClean="0">
                <a:solidFill>
                  <a:schemeClr val="tx1"/>
                </a:solidFill>
                <a:effectLst/>
                <a:latin typeface="+mj-ea"/>
                <a:ea typeface="+mj-ea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ko-KR" altLang="en-US" sz="1200" noProof="0" dirty="0" smtClean="0">
              <a:latin typeface="+mj-ea"/>
              <a:ea typeface="+mj-ea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500063"/>
            <a:ext cx="3419475" cy="2563812"/>
          </a:xfrm>
        </p:spPr>
      </p:sp>
    </p:spTree>
    <p:extLst>
      <p:ext uri="{BB962C8B-B14F-4D97-AF65-F5344CB8AC3E}">
        <p14:creationId xmlns:p14="http://schemas.microsoft.com/office/powerpoint/2010/main" val="958666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400" b="1" noProof="0" dirty="0" smtClean="0">
                <a:ea typeface="Gulim" pitchFamily="34" charset="-127"/>
              </a:rPr>
              <a:t>반사 효과 및 흐린</a:t>
            </a:r>
            <a:r>
              <a:rPr lang="ko-KR" altLang="en-US" sz="1400" b="1" baseline="0" noProof="0" dirty="0" smtClean="0">
                <a:ea typeface="Gulim" pitchFamily="34" charset="-127"/>
              </a:rPr>
              <a:t> 배경이 있는 그림</a:t>
            </a:r>
          </a:p>
          <a:p>
            <a:r>
              <a:rPr lang="en-US" altLang="ko-KR" sz="1400" b="0" baseline="0" noProof="0" dirty="0" smtClean="0">
                <a:ea typeface="Gulim" pitchFamily="34" charset="-127"/>
              </a:rPr>
              <a:t>(</a:t>
            </a:r>
            <a:r>
              <a:rPr lang="ko-KR" altLang="en-US" sz="1400" b="0" baseline="0" noProof="0" dirty="0" smtClean="0">
                <a:ea typeface="Gulim" pitchFamily="34" charset="-127"/>
              </a:rPr>
              <a:t>초급</a:t>
            </a:r>
            <a:r>
              <a:rPr lang="en-US" altLang="ko-KR" sz="1400" b="0" baseline="0" noProof="0" dirty="0" smtClean="0">
                <a:ea typeface="Gulim" pitchFamily="34" charset="-127"/>
              </a:rPr>
              <a:t>)</a:t>
            </a:r>
          </a:p>
          <a:p>
            <a:endParaRPr lang="en-US" altLang="ko-KR" sz="1400" b="0" baseline="0" noProof="0" dirty="0" smtClean="0">
              <a:ea typeface="Gulim" pitchFamily="34" charset="-127"/>
            </a:endParaRPr>
          </a:p>
          <a:p>
            <a:r>
              <a:rPr lang="ko-KR" altLang="en-US" sz="1200" b="0" baseline="0" noProof="0" dirty="0" smtClean="0">
                <a:ea typeface="Gulim" pitchFamily="34" charset="-127"/>
              </a:rPr>
              <a:t>이 슬라이드의 그림 효과를 재현하려면 다음을 실행합니다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  <a:endParaRPr lang="ko-KR" altLang="en-US" sz="1200" b="0" baseline="0" noProof="0" dirty="0" smtClean="0">
              <a:ea typeface="Gulim" pitchFamily="34" charset="-127"/>
            </a:endParaRPr>
          </a:p>
          <a:p>
            <a:pPr marL="228600" indent="-228600">
              <a:buClrTx/>
              <a:buFont typeface="+mj-lt"/>
              <a:buAutoNum type="arabicPeriod"/>
            </a:pPr>
            <a:r>
              <a:rPr lang="ko-KR" altLang="en-US" sz="8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홈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슬라이드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레이아웃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빈 화면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800" b="0" baseline="0" noProof="0" dirty="0" smtClean="0">
                <a:ea typeface="Gulim" pitchFamily="34" charset="-127"/>
              </a:rPr>
              <a:t> </a:t>
            </a:r>
            <a:r>
              <a:rPr lang="ko-KR" altLang="en-US" b="1" noProof="0" dirty="0" smtClean="0">
                <a:ea typeface="Gulim" pitchFamily="34" charset="-127"/>
              </a:rPr>
              <a:t>삽입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이미지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화살표를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도형에 맞춰 자르기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가리킨 다음 </a:t>
            </a:r>
            <a:r>
              <a:rPr lang="ko-KR" altLang="en-US" sz="1200" b="0" baseline="0" noProof="0" dirty="0" smtClean="0">
                <a:ea typeface="Gulim" pitchFamily="34" charset="-127"/>
              </a:rPr>
              <a:t>     </a:t>
            </a:r>
            <a:r>
              <a:rPr lang="ko-KR" altLang="en-US" sz="1200" b="1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사각형</a:t>
            </a:r>
            <a:r>
              <a:rPr lang="ko-KR" altLang="en-US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대각선 방향의 모서리가 둥근 사각형</a:t>
            </a:r>
            <a:r>
              <a:rPr lang="ko-KR" altLang="en-US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</a:t>
            </a: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오른쪽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미리 설정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en-US" altLang="ko-KR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1/2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터치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이미지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다른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 과정을 반복하여 슬라이드에 그림을 세 개 삽입합니다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두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세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클립보드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 복사 커서가 표시된 상태로 슬라이드에서 두 번째 그림을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클립보드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 복사 커서가 표시된 상태로 슬라이드에서 세 번째 그림을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Ctrl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키를 누른 상태로 세 그림을 모두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선택한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개체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중간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 슬라이드의 배경 효과를 재현하려면 다음을 실행합니다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b="1" noProof="0" dirty="0" smtClean="0">
                <a:ea typeface="Gulim" pitchFamily="34" charset="-127"/>
              </a:rPr>
              <a:t>삽입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이미지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19.05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25.4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꾸밈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꾸밈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미리 설정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흐리게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두 번째 행 왼쪽에서 다섯 번째 옵션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30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사각형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직사각형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왼쪽에서 첫 번째 옵션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슬라이드에서 마우스를 끌어 직사각형을 그립니다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직사각형을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19.05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25.4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kern="1200" baseline="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 스타일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기타 그라데이션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왼쪽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선택한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종류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방사형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방향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가운데에서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슬라이더에 중지점이 두 개 나타날 때까지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 추가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또는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 제거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그라데이션 중지점 아래에서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중지점을 다음과 같이 사용자 지정합니다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 왼쪽에서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중지점을 선택하고 다음을 실행합니다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0%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테마 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흰색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첫 번째 옵션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투명도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60%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 왼쪽에서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두 번째 중지점을 선택하고 다음을 실행합니다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위치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100%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테마 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흰색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첫 번째 옵션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투명도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0%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b="1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오른쪽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없음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슬라이드에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중간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가운데 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맨 뒤로 보내기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맨 뒤로 보내기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0" indent="0">
              <a:buFont typeface="+mj-lt"/>
              <a:buNone/>
            </a:pP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2586-8D28-4411-A2C3-426E24CA05E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8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400" b="1" noProof="0" dirty="0" smtClean="0">
                <a:ea typeface="Gulim" pitchFamily="34" charset="-127"/>
              </a:rPr>
              <a:t>반사 효과 및 흐린</a:t>
            </a:r>
            <a:r>
              <a:rPr lang="ko-KR" altLang="en-US" sz="1400" b="1" baseline="0" noProof="0" dirty="0" smtClean="0">
                <a:ea typeface="Gulim" pitchFamily="34" charset="-127"/>
              </a:rPr>
              <a:t> 배경이 있는 그림</a:t>
            </a:r>
          </a:p>
          <a:p>
            <a:r>
              <a:rPr lang="en-US" altLang="ko-KR" sz="1400" b="0" baseline="0" noProof="0" dirty="0" smtClean="0">
                <a:ea typeface="Gulim" pitchFamily="34" charset="-127"/>
              </a:rPr>
              <a:t>(</a:t>
            </a:r>
            <a:r>
              <a:rPr lang="ko-KR" altLang="en-US" sz="1400" b="0" baseline="0" noProof="0" dirty="0" smtClean="0">
                <a:ea typeface="Gulim" pitchFamily="34" charset="-127"/>
              </a:rPr>
              <a:t>초급</a:t>
            </a:r>
            <a:r>
              <a:rPr lang="en-US" altLang="ko-KR" sz="1400" b="0" baseline="0" noProof="0" dirty="0" smtClean="0">
                <a:ea typeface="Gulim" pitchFamily="34" charset="-127"/>
              </a:rPr>
              <a:t>)</a:t>
            </a:r>
          </a:p>
          <a:p>
            <a:endParaRPr lang="en-US" altLang="ko-KR" sz="1400" b="0" baseline="0" noProof="0" dirty="0" smtClean="0">
              <a:ea typeface="Gulim" pitchFamily="34" charset="-127"/>
            </a:endParaRPr>
          </a:p>
          <a:p>
            <a:r>
              <a:rPr lang="ko-KR" altLang="en-US" sz="1200" b="0" baseline="0" noProof="0" dirty="0" smtClean="0">
                <a:ea typeface="Gulim" pitchFamily="34" charset="-127"/>
              </a:rPr>
              <a:t>이 슬라이드의 그림 효과를 재현하려면 다음을 실행합니다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  <a:endParaRPr lang="ko-KR" altLang="en-US" sz="1200" b="0" baseline="0" noProof="0" dirty="0" smtClean="0">
              <a:ea typeface="Gulim" pitchFamily="34" charset="-127"/>
            </a:endParaRPr>
          </a:p>
          <a:p>
            <a:pPr marL="228600" indent="-228600">
              <a:buClrTx/>
              <a:buFont typeface="+mj-lt"/>
              <a:buAutoNum type="arabicPeriod"/>
            </a:pPr>
            <a:r>
              <a:rPr lang="ko-KR" altLang="en-US" sz="8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홈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슬라이드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레이아웃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빈 화면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800" b="0" baseline="0" noProof="0" dirty="0" smtClean="0">
                <a:ea typeface="Gulim" pitchFamily="34" charset="-127"/>
              </a:rPr>
              <a:t> </a:t>
            </a:r>
            <a:r>
              <a:rPr lang="ko-KR" altLang="en-US" b="1" noProof="0" dirty="0" smtClean="0">
                <a:ea typeface="Gulim" pitchFamily="34" charset="-127"/>
              </a:rPr>
              <a:t>삽입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이미지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화살표를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도형에 맞춰 자르기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가리킨 다음 </a:t>
            </a:r>
            <a:r>
              <a:rPr lang="ko-KR" altLang="en-US" sz="1200" b="0" baseline="0" noProof="0" dirty="0" smtClean="0">
                <a:ea typeface="Gulim" pitchFamily="34" charset="-127"/>
              </a:rPr>
              <a:t>     </a:t>
            </a:r>
            <a:r>
              <a:rPr lang="ko-KR" altLang="en-US" sz="1200" b="1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사각형</a:t>
            </a:r>
            <a:r>
              <a:rPr lang="ko-KR" altLang="en-US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대각선 방향의 모서리가 둥근 사각형</a:t>
            </a:r>
            <a:r>
              <a:rPr lang="ko-KR" altLang="en-US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</a:t>
            </a: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오른쪽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미리 설정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en-US" altLang="ko-KR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1/2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터치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이미지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다른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 과정을 반복하여 슬라이드에 그림을 세 개 삽입합니다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두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세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클립보드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 복사 커서가 표시된 상태로 슬라이드에서 두 번째 그림을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클립보드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 복사 커서가 표시된 상태로 슬라이드에서 세 번째 그림을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Ctrl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키를 누른 상태로 세 그림을 모두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선택한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개체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중간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 슬라이드의 배경 효과를 재현하려면 다음을 실행합니다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b="1" noProof="0" dirty="0" smtClean="0">
                <a:ea typeface="Gulim" pitchFamily="34" charset="-127"/>
              </a:rPr>
              <a:t>삽입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이미지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19.05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25.4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꾸밈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꾸밈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미리 설정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흐리게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두 번째 행 왼쪽에서 다섯 번째 옵션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30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사각형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직사각형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왼쪽에서 첫 번째 옵션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슬라이드에서 마우스를 끌어 직사각형을 그립니다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직사각형을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19.05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25.4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kern="1200" baseline="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 스타일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기타 그라데이션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왼쪽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선택한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종류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방사형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방향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가운데에서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슬라이더에 중지점이 두 개 나타날 때까지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 추가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또는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 제거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그라데이션 중지점 아래에서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중지점을 다음과 같이 사용자 지정합니다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 왼쪽에서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중지점을 선택하고 다음을 실행합니다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0%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테마 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흰색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첫 번째 옵션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투명도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60%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 왼쪽에서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두 번째 중지점을 선택하고 다음을 실행합니다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위치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100%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테마 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흰색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첫 번째 옵션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투명도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0%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b="1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오른쪽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없음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슬라이드에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중간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가운데 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맨 뒤로 보내기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맨 뒤로 보내기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0" indent="0">
              <a:buFont typeface="+mj-lt"/>
              <a:buNone/>
            </a:pP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2586-8D28-4411-A2C3-426E24CA05E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86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400" b="1" noProof="0" dirty="0" smtClean="0">
                <a:ea typeface="Gulim" pitchFamily="34" charset="-127"/>
              </a:rPr>
              <a:t>반사 효과 및 흐린</a:t>
            </a:r>
            <a:r>
              <a:rPr lang="ko-KR" altLang="en-US" sz="1400" b="1" baseline="0" noProof="0" dirty="0" smtClean="0">
                <a:ea typeface="Gulim" pitchFamily="34" charset="-127"/>
              </a:rPr>
              <a:t> 배경이 있는 그림</a:t>
            </a:r>
          </a:p>
          <a:p>
            <a:r>
              <a:rPr lang="en-US" altLang="ko-KR" sz="1400" b="0" baseline="0" noProof="0" dirty="0" smtClean="0">
                <a:ea typeface="Gulim" pitchFamily="34" charset="-127"/>
              </a:rPr>
              <a:t>(</a:t>
            </a:r>
            <a:r>
              <a:rPr lang="ko-KR" altLang="en-US" sz="1400" b="0" baseline="0" noProof="0" dirty="0" smtClean="0">
                <a:ea typeface="Gulim" pitchFamily="34" charset="-127"/>
              </a:rPr>
              <a:t>초급</a:t>
            </a:r>
            <a:r>
              <a:rPr lang="en-US" altLang="ko-KR" sz="1400" b="0" baseline="0" noProof="0" dirty="0" smtClean="0">
                <a:ea typeface="Gulim" pitchFamily="34" charset="-127"/>
              </a:rPr>
              <a:t>)</a:t>
            </a:r>
          </a:p>
          <a:p>
            <a:endParaRPr lang="en-US" altLang="ko-KR" sz="1400" b="0" baseline="0" noProof="0" dirty="0" smtClean="0">
              <a:ea typeface="Gulim" pitchFamily="34" charset="-127"/>
            </a:endParaRPr>
          </a:p>
          <a:p>
            <a:r>
              <a:rPr lang="ko-KR" altLang="en-US" sz="1200" b="0" baseline="0" noProof="0" dirty="0" smtClean="0">
                <a:ea typeface="Gulim" pitchFamily="34" charset="-127"/>
              </a:rPr>
              <a:t>이 슬라이드의 그림 효과를 재현하려면 다음을 실행합니다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  <a:endParaRPr lang="ko-KR" altLang="en-US" sz="1200" b="0" baseline="0" noProof="0" dirty="0" smtClean="0">
              <a:ea typeface="Gulim" pitchFamily="34" charset="-127"/>
            </a:endParaRPr>
          </a:p>
          <a:p>
            <a:pPr marL="228600" indent="-228600">
              <a:buClrTx/>
              <a:buFont typeface="+mj-lt"/>
              <a:buAutoNum type="arabicPeriod"/>
            </a:pPr>
            <a:r>
              <a:rPr lang="ko-KR" altLang="en-US" sz="8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baseline="0" noProof="0" dirty="0" smtClean="0">
                <a:ea typeface="Gulim" pitchFamily="34" charset="-127"/>
              </a:rPr>
              <a:t>홈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슬라이드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레이아웃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클릭한 다음 </a:t>
            </a:r>
            <a:r>
              <a:rPr lang="ko-KR" altLang="en-US" sz="1200" b="1" baseline="0" noProof="0" dirty="0" smtClean="0">
                <a:ea typeface="Gulim" pitchFamily="34" charset="-127"/>
              </a:rPr>
              <a:t>빈 화면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800" b="0" baseline="0" noProof="0" dirty="0" smtClean="0">
                <a:ea typeface="Gulim" pitchFamily="34" charset="-127"/>
              </a:rPr>
              <a:t> </a:t>
            </a:r>
            <a:r>
              <a:rPr lang="ko-KR" altLang="en-US" b="1" noProof="0" dirty="0" smtClean="0">
                <a:ea typeface="Gulim" pitchFamily="34" charset="-127"/>
              </a:rPr>
              <a:t>삽입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이미지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화살표를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도형에 맞춰 자르기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가리킨 다음 </a:t>
            </a:r>
            <a:r>
              <a:rPr lang="ko-KR" altLang="en-US" sz="1200" b="0" baseline="0" noProof="0" dirty="0" smtClean="0">
                <a:ea typeface="Gulim" pitchFamily="34" charset="-127"/>
              </a:rPr>
              <a:t>     </a:t>
            </a:r>
            <a:r>
              <a:rPr lang="ko-KR" altLang="en-US" sz="1200" b="1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사각형</a:t>
            </a:r>
            <a:r>
              <a:rPr lang="ko-KR" altLang="en-US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대각선 방향의 모서리가 둥근 사각형</a:t>
            </a:r>
            <a:r>
              <a:rPr lang="ko-KR" altLang="en-US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strike="noStrike" kern="1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</a:t>
            </a: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오른쪽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미리 설정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en-US" altLang="ko-KR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1/2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반사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터치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이미지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다른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 과정을 반복하여 슬라이드에 그림을 세 개 삽입합니다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두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세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5.08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6.42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클립보드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 복사 커서가 표시된 상태로 슬라이드에서 두 번째 그림을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클립보드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복사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 복사 커서가 표시된 상태로 슬라이드에서 세 번째 그림을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Ctrl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키를 누른 상태로 세 그림을 모두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선택한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개체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중간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0" lvl="0" indent="0">
              <a:buFont typeface="+mj-lt"/>
              <a:buNone/>
            </a:pP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이 슬라이드의 배경 효과를 재현하려면 다음을 실행합니다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b="1" noProof="0" dirty="0" smtClean="0">
                <a:ea typeface="Gulim" pitchFamily="34" charset="-127"/>
              </a:rPr>
              <a:t>삽입</a:t>
            </a:r>
            <a:r>
              <a:rPr lang="ko-KR" altLang="en-US" sz="1200" b="0" baseline="0" noProof="0" dirty="0" smtClean="0">
                <a:ea typeface="Gulim" pitchFamily="34" charset="-127"/>
              </a:rPr>
              <a:t> 탭의 </a:t>
            </a:r>
            <a:r>
              <a:rPr lang="ko-KR" altLang="en-US" sz="1200" b="1" baseline="0" noProof="0" dirty="0" smtClean="0">
                <a:ea typeface="Gulim" pitchFamily="34" charset="-127"/>
              </a:rPr>
              <a:t>이미지</a:t>
            </a:r>
            <a:r>
              <a:rPr lang="ko-KR" altLang="en-US" sz="1200" b="0" baseline="0" noProof="0" dirty="0" smtClean="0">
                <a:ea typeface="Gulim" pitchFamily="34" charset="-127"/>
              </a:rPr>
              <a:t> 그룹에서 </a:t>
            </a:r>
            <a:r>
              <a:rPr lang="ko-KR" altLang="en-US" sz="1200" b="1" baseline="0" noProof="0" dirty="0" smtClean="0">
                <a:ea typeface="Gulim" pitchFamily="34" charset="-127"/>
              </a:rPr>
              <a:t>그림</a:t>
            </a:r>
            <a:r>
              <a:rPr lang="ko-KR" altLang="en-US" sz="1200" b="0" baseline="0" noProof="0" dirty="0" smtClean="0">
                <a:ea typeface="Gulim" pitchFamily="34" charset="-127"/>
              </a:rPr>
              <a:t>을 클릭합니다</a:t>
            </a:r>
            <a:r>
              <a:rPr lang="en-US" altLang="ko-KR" sz="1200" b="0" baseline="0" noProof="0" dirty="0" smtClean="0">
                <a:ea typeface="Gulim" pitchFamily="34" charset="-127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그림을 선택한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삽입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위치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 표시 아이콘을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상자에서 이미지를 자르거나 크기를 조정하여 높이를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19.05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너비를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25.4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로 설정합니다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그림을 자르려면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자르기 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 크기를 조정하려면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오른쪽 창의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 및 회전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및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원하는 값을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왼쪽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꾸밈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꾸밈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효과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미리 설정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흐리게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두 번째 행 왼쪽에서 다섯 번째 옵션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반경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30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사각형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직사각형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왼쪽에서 첫 번째 옵션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슬라이드에서 마우스를 끌어 직사각형을 그립니다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직사각형을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크기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높이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19.05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입력하고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너비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25.4 cm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kern="1200" baseline="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탭에 있는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 스타일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기타 그라데이션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왼쪽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채우기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선택한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종류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방사형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방향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목록에서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가운데에서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슬라이더에 중지점이 두 개 나타날 때까지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 추가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또는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 제거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그라데이션 중지점 아래에서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그라데이션 중지점을 다음과 같이 사용자 지정합니다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 왼쪽에서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중지점을 선택하고 다음을 실행합니다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위치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0%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테마 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흰색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첫 번째 옵션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투명도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60%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슬라이더 왼쪽에서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두 번째 중지점을 선택하고 다음을 실행합니다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위치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100%</a:t>
            </a:r>
            <a:r>
              <a:rPr lang="ko-KR" altLang="en-US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옆의 단추를 클릭한 다음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테마 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아래에서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흰색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,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1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(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첫 번째 행 왼쪽에서 첫 번째 옵션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)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투명도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상자에 </a:t>
            </a:r>
            <a:r>
              <a:rPr lang="en-US" altLang="ko-KR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0%</a:t>
            </a:r>
            <a:r>
              <a:rPr lang="ko-KR" altLang="en-US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입력합니다</a:t>
            </a:r>
            <a:r>
              <a:rPr lang="en-US" altLang="ko-KR" sz="1200" b="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b="1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또한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서식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대화 상자의 오른쪽 창에서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색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창에서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선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없음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도형을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클릭하고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가리킨 후에 다음을 실행합니다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슬라이드에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중간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가운데 맞춤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맨 뒤로 보내기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ko-KR" altLang="en-US" sz="1200" b="0" baseline="0" noProof="0" dirty="0" smtClean="0">
                <a:ea typeface="Gulim" pitchFamily="34" charset="-127"/>
              </a:rPr>
              <a:t> 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배경 그림을 선택합니다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홈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탭의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그리기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 그룹에서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정렬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을 클릭한 다음 </a:t>
            </a:r>
            <a:r>
              <a:rPr lang="ko-KR" altLang="en-US" sz="1200" b="1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맨 뒤로 보내기</a:t>
            </a:r>
            <a:r>
              <a:rPr lang="ko-KR" alt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를 클릭합니다</a:t>
            </a:r>
            <a:r>
              <a:rPr lang="en-US" altLang="ko-KR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Gulim" pitchFamily="34" charset="-127"/>
                <a:cs typeface="+mn-cs"/>
              </a:rPr>
              <a:t>.</a:t>
            </a: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  <a:p>
            <a:pPr marL="0" indent="0">
              <a:buFont typeface="+mj-lt"/>
              <a:buNone/>
            </a:pPr>
            <a:endParaRPr lang="ko-KR" altLang="en-US" sz="1200" kern="1200" noProof="0" dirty="0" smtClean="0">
              <a:solidFill>
                <a:schemeClr val="tx1"/>
              </a:solidFill>
              <a:effectLst/>
              <a:latin typeface="+mn-lt"/>
              <a:ea typeface="Gulim" pitchFamily="34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2586-8D28-4411-A2C3-426E24CA05E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7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 smtClean="0">
                <a:solidFill>
                  <a:prstClr val="black"/>
                </a:solidFill>
              </a:rPr>
              <a:pPr/>
              <a:t>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33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 smtClean="0">
                <a:solidFill>
                  <a:prstClr val="black"/>
                </a:solidFill>
              </a:rPr>
              <a:pPr/>
              <a:t>27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82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 smtClean="0">
                <a:solidFill>
                  <a:prstClr val="black"/>
                </a:solidFill>
              </a:rPr>
              <a:pPr/>
              <a:t>28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06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 smtClean="0">
                <a:solidFill>
                  <a:prstClr val="black"/>
                </a:solidFill>
              </a:rPr>
              <a:pPr/>
              <a:t>29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30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 smtClean="0">
                <a:solidFill>
                  <a:prstClr val="black"/>
                </a:solidFill>
              </a:rPr>
              <a:pPr/>
              <a:t>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65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 smtClean="0">
                <a:solidFill>
                  <a:prstClr val="black"/>
                </a:solidFill>
              </a:rPr>
              <a:pPr/>
              <a:t>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86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93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6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22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43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5EDB7-40A0-41B7-A7EC-11F681011B85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23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7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6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4676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77EE-D460-4486-9722-139733D5A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BA886-454A-433D-B5B3-3CD00C4D37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26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035A-FD80-46DF-89C3-C164B8E2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EB0F-6F70-4883-991C-25F76AF39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76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37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98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92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92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45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86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4" y="365129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1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49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81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56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5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5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2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5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5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0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48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80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55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6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45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07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7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2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2" y="45894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18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68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0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71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77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87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59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44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DF67-E887-445D-AFED-707DD094877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58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BE02-1099-4D7C-9521-84377BB5B9E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360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1532F-2636-45F2-A10A-DFE33E4091E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1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10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C917-4E27-44D4-B83D-0CE20AF3017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50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DF310-1C9C-4BDD-98E5-899E2EB226D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83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411A-CC09-4F0A-9C44-393889E51E5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362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F1CA-1D28-4107-A94E-7D859AEFA89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5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73B-2F60-4446-9E5B-700FC14022A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55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0E9C-8A15-4F49-9E88-BFB426D29D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798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896A-2AE2-422B-8B60-CC9F261BD81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24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6546-A1B7-4398-A85F-AB98982F696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95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240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9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65129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21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14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734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82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5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54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36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245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2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60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8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5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5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4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5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5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7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6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6" y="63563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4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마스터 텍스트 스타일을 편집합니다</a:t>
            </a:r>
          </a:p>
          <a:p>
            <a:pPr lvl="1"/>
            <a:r>
              <a:rPr lang="en-US" smtClean="0"/>
              <a:t>둘째 수준</a:t>
            </a:r>
          </a:p>
          <a:p>
            <a:pPr lvl="2"/>
            <a:r>
              <a:rPr lang="en-US" smtClean="0"/>
              <a:t>셋째 수준</a:t>
            </a:r>
          </a:p>
          <a:p>
            <a:pPr lvl="3"/>
            <a:r>
              <a:rPr lang="en-US" smtClean="0"/>
              <a:t>넷째 수준</a:t>
            </a:r>
          </a:p>
          <a:p>
            <a:pPr lvl="4"/>
            <a:r>
              <a:rPr 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051BEC73-49AA-45BC-B16C-50B32D0D6D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2/20/2018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3D82040C-D3B1-42F1-A452-9128C48DC3A7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1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ransition>
    <p:fade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마스터 텍스트 스타일을 편집합니다</a:t>
            </a:r>
          </a:p>
          <a:p>
            <a:pPr lvl="1"/>
            <a:r>
              <a:rPr lang="en-US" smtClean="0"/>
              <a:t>둘째 수준</a:t>
            </a:r>
          </a:p>
          <a:p>
            <a:pPr lvl="2"/>
            <a:r>
              <a:rPr lang="en-US" smtClean="0"/>
              <a:t>셋째 수준</a:t>
            </a:r>
          </a:p>
          <a:p>
            <a:pPr lvl="3"/>
            <a:r>
              <a:rPr lang="en-US" smtClean="0"/>
              <a:t>넷째 수준</a:t>
            </a:r>
          </a:p>
          <a:p>
            <a:pPr lvl="4"/>
            <a:r>
              <a:rPr 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242D77EE-D460-4486-9722-139733D5A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2/20/2018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E7BA886-454A-433D-B5B3-3CD00C4D37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9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5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5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7C7-E35E-42D2-A381-4DC5044D1EB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5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AF3FB-7319-42E6-932F-5A138A6B41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4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16817-8F01-421E-9DA7-C45DE8C6D3E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9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181D1-AAA1-4836-AEEB-82409C4E0A4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B201F-944E-4929-A04C-71CC6F15E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2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844083" rtl="0" eaLnBrk="1" latinLnBrk="1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1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17" y="857683"/>
            <a:ext cx="3987514" cy="4309423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직사각형 7"/>
          <p:cNvSpPr/>
          <p:nvPr/>
        </p:nvSpPr>
        <p:spPr>
          <a:xfrm>
            <a:off x="4549007" y="1030514"/>
            <a:ext cx="4415486" cy="38396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지역교회와 더불어 행복한 마을을 만들어 가는 </a:t>
            </a:r>
            <a:endParaRPr lang="en-US" altLang="ko-KR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en-US" altLang="ko-KR" sz="24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</a:t>
            </a:r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2400" dirty="0" err="1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더불어배움</a:t>
            </a:r>
            <a:endParaRPr lang="en-US" altLang="ko-KR" sz="24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24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좋은학교만들기네트워크</a:t>
            </a:r>
            <a:endParaRPr lang="en-US" altLang="ko-KR" sz="24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en-US" altLang="ko-KR" sz="24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95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6" y="404668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2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69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473233" y="1010549"/>
            <a:ext cx="3769284" cy="290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3420" y="98941"/>
            <a:ext cx="3066264" cy="120226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사업소개</a:t>
            </a:r>
            <a:endParaRPr lang="ko-KR" altLang="en-US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109685" y="735311"/>
            <a:ext cx="1765791" cy="27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공교육지원사업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334644" y="1713564"/>
            <a:ext cx="8257636" cy="2160591"/>
          </a:xfrm>
          <a:prstGeom prst="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fontAlgn="base"/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학교는 공공적인 사명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(public mission)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과 그 책임에 의해 조직된 장소로 교장은 그 공공적인 사명과 책임을 맡고 있는 공교육의 전문가임과 동시에 학교의 운영자로 그 역할이 매우 중요합니다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이를 위해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2013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년부터 교장 선생님들을 위한 프로그램을 진행하고 있습니다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</a:p>
          <a:p>
            <a:pPr fontAlgn="base"/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프로그램은 다양한 분야의 전문가들의 강의와 음악회와 자연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문화 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힐링프로그램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토론회 등으로 구성됩니다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이를 통해 인문학적 통찰을 높이며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대한민국공교육 현장의 리더그룹으로서 건강한 교제의 자리로 고민을 나누고 협력방안을 함께 모색하고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건강한 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학교만들기의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주체로써 학생과 교사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학부모들을 위한 사회적 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안정망을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구축하는 장이 되도록 하고 있습니다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2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fontAlgn="base"/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2013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년부터 은평구 관내 교장선생님들을 대상으로 진행되었으며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2016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년부터는 서울시서부교육청관내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46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 중등교장들을 위한 ‘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중등교장리더스클럽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’와 대구지역 교장들을 위한 ‘교장공감캠프’를 진행하고 있습니다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2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62171" y="1476203"/>
            <a:ext cx="3720666" cy="4002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200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교장연수프로그램</a:t>
            </a:r>
            <a:r>
              <a:rPr lang="en-US" altLang="ko-KR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(</a:t>
            </a:r>
            <a:r>
              <a:rPr lang="ko-KR" altLang="en-US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서울시</a:t>
            </a:r>
            <a:r>
              <a:rPr lang="en-US" altLang="ko-KR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/</a:t>
            </a:r>
            <a:r>
              <a:rPr lang="ko-KR" altLang="en-US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고양시</a:t>
            </a:r>
            <a:r>
              <a:rPr lang="en-US" altLang="ko-KR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)</a:t>
            </a:r>
            <a:endParaRPr lang="ko-KR" altLang="en-US" sz="1668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2529" name="_x243178088" descr="EMB000023840dc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2" y="4101850"/>
            <a:ext cx="2362383" cy="181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_x243178168" descr="EMB000023840dc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78" y="4078064"/>
            <a:ext cx="2252968" cy="18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22533" name="_x243178168" descr="EMB000023840dc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7" y="4073534"/>
            <a:ext cx="2192680" cy="184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67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6" y="404668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2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69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473233" y="1010549"/>
            <a:ext cx="3769284" cy="290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3420" y="98941"/>
            <a:ext cx="3066264" cy="120226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사업소개</a:t>
            </a:r>
            <a:endParaRPr lang="ko-KR" altLang="en-US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109685" y="735311"/>
            <a:ext cx="1765791" cy="27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공교육지원사업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334645" y="1713563"/>
            <a:ext cx="6404451" cy="1865126"/>
          </a:xfrm>
          <a:prstGeom prst="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fontAlgn="base"/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클래식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재즈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힙합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POP, 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인디밴드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등의 다양한 음악가 풀과 마임공연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마술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프리스타일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농구 등의 문화공연을 결합한 종합예술프로그램으로 진행됩니다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특히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2016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년부터는 서울교육청 관내에서 공연시설 부족 등의 문화예술 소외지역에 속하는 은평구의 학교들을 위한 사업을 적극적으로 진행하고 있습니다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이를 위해 주민참여예산과 공모사업을 통하여 초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·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중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·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고 학생들을 위한 ‘학교로 찾아가는 음악회’를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2016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년과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2017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 각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10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 교에 지원하였습니다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2018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년도에는 ‘은평청년참여위원회’ 심사를 통한 사업 참여가 확정되었으며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10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개교에서 프로그램이 진행될 예정에 있습니다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  <a:p>
            <a:pPr fontAlgn="base"/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fontAlgn="base"/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62170" y="1476204"/>
            <a:ext cx="5566013" cy="4002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200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학교로 찾아가는 판타지극장</a:t>
            </a:r>
            <a:r>
              <a:rPr lang="en-US" altLang="ko-KR" sz="200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/</a:t>
            </a:r>
            <a:r>
              <a:rPr lang="ko-KR" altLang="en-US" sz="200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학교로 찾아가는 음악회</a:t>
            </a:r>
            <a:endParaRPr lang="ko-KR" altLang="en-US" sz="1668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0481" name="_x243178008" descr="EMB000023840db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78" y="1713563"/>
            <a:ext cx="2189285" cy="17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2631112" y="4215018"/>
            <a:ext cx="6404451" cy="1680460"/>
          </a:xfrm>
          <a:prstGeom prst="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fontAlgn="base"/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공교육 현장에서 발생되는 교사들의 스트레스를 해소하고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동료 교사들과의 소통과 공감의 시간을 통해 교사로서의 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자존감을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회복하도록 하는 교사지원 프로그램입니다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  <a:p>
            <a:pPr fontAlgn="base"/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(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더불어배움의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교사공감힐링캠프는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2013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년부터 진행되었으며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2013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 대구교육청 대구교육연수원과의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MOU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통한 ‘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대구에듀힐링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 프로그램을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2015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년에는 경기도교육청맞춤장학사업인 ‘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교사힐링캠프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’를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2016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년도부터는 부산교육청 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교원힐링센터와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함께 ‘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교원치유힐링연수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’를 진행하고 있습니다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fontAlgn="base"/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58638" y="3977659"/>
            <a:ext cx="5717818" cy="4002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200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교사힐링연수</a:t>
            </a:r>
            <a:r>
              <a:rPr lang="en-US" altLang="ko-KR" sz="1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(</a:t>
            </a:r>
            <a:r>
              <a:rPr lang="ko-KR" altLang="en-US" sz="1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대구교육청 교육연수원</a:t>
            </a:r>
            <a:r>
              <a:rPr lang="en-US" altLang="ko-KR" sz="1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/</a:t>
            </a:r>
            <a:r>
              <a:rPr lang="ko-KR" altLang="en-US" sz="1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부산교육청 </a:t>
            </a:r>
            <a:r>
              <a:rPr lang="ko-KR" altLang="en-US" sz="160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교원치유힐링센터</a:t>
            </a:r>
            <a:r>
              <a:rPr lang="en-US" altLang="ko-KR" sz="160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)</a:t>
            </a:r>
            <a:endParaRPr lang="ko-KR" altLang="en-US" sz="1668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0485" name="_x243178168" descr="EMB000023840d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7" y="4151682"/>
            <a:ext cx="1928779" cy="155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947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7" y="404684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4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70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473233" y="1010549"/>
            <a:ext cx="3769284" cy="290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3420" y="98941"/>
            <a:ext cx="3066264" cy="1202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사업소개</a:t>
            </a:r>
            <a:endParaRPr lang="ko-KR" altLang="en-US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109693" y="735311"/>
            <a:ext cx="2258019" cy="27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교회지원사업</a:t>
            </a:r>
            <a:endParaRPr lang="ko-KR" altLang="en-US" sz="16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34648" y="1713563"/>
            <a:ext cx="4907873" cy="4228850"/>
          </a:xfrm>
          <a:prstGeom prst="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지역의 교육사각지대에 있는 청소년들을 위해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더불어배움이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지역의 학교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교육거점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지역자원 봉사자들과 함께 협력하여 건강한 마을교육 생태계 구성을 위해 은평구에서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2016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년부터 진행되고 있는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마을토요학교입니다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프로그램은 은평방과후지원센터와 은평복지센터와 협력을 통한 공교육현장과 지역교육거점의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1:1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매칭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지자체의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예산지원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공간활용을 위한 지역교회의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Open Space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제공과 기타지원을 통해서 운영되며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(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더불어배움의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신뢰성 있는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공교육지원컨텐츠와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은평마을컨텐츠로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구성되어 있습니다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또한 소정의 교육을 받은 지역의 자원봉사자들이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토요학교의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선생님으로서 청소년들의 교육에 참여 청소년들을 돌보고 있습니다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  <a:p>
            <a:pPr marL="211785" algn="just" fontAlgn="base">
              <a:lnSpc>
                <a:spcPct val="160000"/>
              </a:lnSpc>
            </a:pP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2016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년부터 은평구 주민참여예산 사업으로 시작되었으며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2017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년에는 은평구청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은평방과후지원센터와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더불어배움의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지역교육거점이 되는 교회가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마을착한배움터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MOU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협약을 체결하였습니다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</a:p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62180" y="1476204"/>
            <a:ext cx="4485891" cy="4002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200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마을착한배움터사업</a:t>
            </a:r>
            <a:r>
              <a:rPr lang="en-US" altLang="ko-KR" sz="200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-</a:t>
            </a:r>
            <a:r>
              <a:rPr lang="ko-KR" altLang="en-US" sz="200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마을형청소년케어</a:t>
            </a:r>
            <a:r>
              <a:rPr lang="en-US" altLang="ko-KR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(</a:t>
            </a:r>
            <a:r>
              <a:rPr lang="ko-KR" altLang="en-US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은평구</a:t>
            </a:r>
            <a:r>
              <a:rPr lang="en-US" altLang="ko-KR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)</a:t>
            </a:r>
            <a:endParaRPr lang="ko-KR" altLang="en-US" sz="1668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3555" name="_x243178088" descr="EMB000023840d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567" y="4659715"/>
            <a:ext cx="163097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140538" y="42464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23557" name="_x243178248" descr="EMB000023840de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31" y="4659696"/>
            <a:ext cx="1675134" cy="12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142" b="17831"/>
          <a:stretch/>
        </p:blipFill>
        <p:spPr>
          <a:xfrm>
            <a:off x="5451567" y="1807015"/>
            <a:ext cx="3440913" cy="277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674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7" y="404684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4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70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473233" y="1010549"/>
            <a:ext cx="3769284" cy="290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3420" y="98941"/>
            <a:ext cx="3066264" cy="1202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사업소개</a:t>
            </a:r>
            <a:endParaRPr lang="ko-KR" altLang="en-US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08579" y="1907611"/>
            <a:ext cx="4907873" cy="3046988"/>
          </a:xfrm>
          <a:prstGeom prst="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</a:t>
            </a:r>
            <a:r>
              <a:rPr lang="ko-KR" altLang="en-US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주민인문학은 지역교회와 지역주민들을 위한 교회지원사업입니다</a:t>
            </a:r>
            <a:r>
              <a:rPr lang="en-US" altLang="ko-KR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  <a:r>
              <a:rPr lang="ko-KR" altLang="en-US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지역사회에 필요한 주제들을 선정하여 전문 강사들을 통해 지역주민들에게 필요한 강의를 공급하고 있습니다</a:t>
            </a:r>
            <a:r>
              <a:rPr lang="en-US" altLang="ko-KR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  <a:r>
              <a:rPr lang="ko-KR" altLang="en-US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교회는 지역사회에 현안들을 지역주민들에게 공급함으로 지역을 섬기며 지역구성원들과 소통의 장을 열어가고 있습니다</a:t>
            </a:r>
            <a:r>
              <a:rPr lang="en-US" altLang="ko-KR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</a:p>
          <a:p>
            <a:pPr marL="211785" algn="just" fontAlgn="base">
              <a:lnSpc>
                <a:spcPct val="160000"/>
              </a:lnSpc>
            </a:pP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2017</a:t>
            </a:r>
            <a:r>
              <a:rPr lang="ko-KR" altLang="en-US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 주민인문학은 은평구를 중심으로 한 총 </a:t>
            </a:r>
            <a:r>
              <a:rPr lang="en-US" altLang="ko-KR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</a:t>
            </a:r>
            <a:r>
              <a:rPr lang="ko-KR" altLang="en-US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개의 교회에서 각각 </a:t>
            </a:r>
            <a:r>
              <a:rPr lang="en-US" altLang="ko-KR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4~6</a:t>
            </a:r>
            <a:r>
              <a:rPr lang="ko-KR" altLang="en-US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번의 강의로 진행되었습니다</a:t>
            </a:r>
            <a:r>
              <a:rPr lang="en-US" altLang="ko-KR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  <a:r>
              <a:rPr lang="ko-KR" altLang="en-US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특별히 작년 한해는 학부모들을 위한 인문학 시리즈를 진행하여 학부모들로부터 긍정적인 반응들이 있었습니다</a:t>
            </a:r>
            <a:r>
              <a:rPr lang="en-US" altLang="ko-KR" sz="1200" kern="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</a:p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55900" y="1699649"/>
            <a:ext cx="1223812" cy="4002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2001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주민인문학</a:t>
            </a:r>
            <a:endParaRPr lang="ko-KR" altLang="en-US" sz="1668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135939" y="42346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109693" y="735311"/>
            <a:ext cx="2258019" cy="27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교회지원사업</a:t>
            </a:r>
            <a:endParaRPr lang="ko-KR" altLang="en-US" sz="16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72" y="3851996"/>
            <a:ext cx="1447877" cy="245732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45" y="1443921"/>
            <a:ext cx="3109005" cy="233175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963" y="3851996"/>
            <a:ext cx="1561301" cy="24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85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7" y="404684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4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70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473233" y="1010549"/>
            <a:ext cx="3769284" cy="290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3420" y="98941"/>
            <a:ext cx="3066264" cy="1202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사업소개</a:t>
            </a:r>
            <a:endParaRPr lang="ko-KR" altLang="en-US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34648" y="1713563"/>
            <a:ext cx="4907873" cy="4524315"/>
          </a:xfrm>
          <a:prstGeom prst="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건강한 마을문화생태계를 목적으로 전 세대를 대상으로 진행되고 있는 마을음악회로 문화예술 활동을 통한 지역사회의 공공성 이슈의 환기와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수준높은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문화예술공연을 통한 마을의 정서적 안정감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문화적 감수성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지역구성원관의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관계성 회복을 돕고 있습니다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우리마을토요음악회는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2008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년부터 시작되어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2016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년까지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 지역 정기음악회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40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여회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비정기음악회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여회가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진행되었으며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2017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9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월부터는 현대해상의 후원으로 매월 셋째 주 목요일에 광화문에서 마을음악회가 새롭게 진행되고 있습니다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662172" y="1476203"/>
            <a:ext cx="1434666" cy="4002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200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마을음악회</a:t>
            </a:r>
            <a:endParaRPr lang="ko-KR" altLang="en-US" sz="1668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24577" name="_x243178248" descr="EMB000023840d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8" y="1876460"/>
            <a:ext cx="1926981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_x243178168" descr="EMB000023840df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17" y="1796086"/>
            <a:ext cx="3340159" cy="284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_x243178168" descr="EMB000023840df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36" y="4779460"/>
            <a:ext cx="163097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135939" y="42346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24583" name="_x243178248" descr="EMB000023840df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935" y="4767643"/>
            <a:ext cx="163097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3109693" y="735311"/>
            <a:ext cx="2258019" cy="27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교회지원사업</a:t>
            </a:r>
            <a:endParaRPr lang="ko-KR" altLang="en-US" sz="16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359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07511" y="0"/>
            <a:ext cx="2512781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prstClr val="white"/>
              </a:solidFill>
              <a:ea typeface="Gulim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00196" y="5157192"/>
            <a:ext cx="232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ko-KR" altLang="en-US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성암교회사례</a:t>
            </a:r>
            <a:endParaRPr lang="ko-KR" alt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7" y="1773035"/>
            <a:ext cx="8087597" cy="305758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39552" y="1773035"/>
            <a:ext cx="5561092" cy="3057582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64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2691877826_6169015c13_b.jpg"/>
          <p:cNvPicPr>
            <a:picLocks noChangeAspect="1"/>
          </p:cNvPicPr>
          <p:nvPr/>
        </p:nvPicPr>
        <p:blipFill>
          <a:blip r:embed="rId3" cstate="screen">
            <a:grayscl/>
            <a:lum bright="55000" contrast="-70000"/>
          </a:blip>
          <a:srcRect/>
          <a:stretch>
            <a:fillRect/>
          </a:stretch>
        </p:blipFill>
        <p:spPr>
          <a:xfrm>
            <a:off x="5248259" y="1793405"/>
            <a:ext cx="2953238" cy="2743200"/>
          </a:xfrm>
          <a:prstGeom prst="rect">
            <a:avLst/>
          </a:prstGeom>
          <a:effectLst/>
          <a:scene3d>
            <a:camera prst="orthographicFront"/>
            <a:lightRig rig="threePt" dir="t">
              <a:rot lat="0" lon="0" rev="0"/>
            </a:lightRig>
          </a:scene3d>
          <a:sp3d prstMaterial="softEdge"/>
        </p:spPr>
      </p:pic>
      <p:pic>
        <p:nvPicPr>
          <p:cNvPr id="20" name="Picture 19" descr="2691877826_6169015c13_b.jpg"/>
          <p:cNvPicPr>
            <a:picLocks noChangeAspect="1"/>
          </p:cNvPicPr>
          <p:nvPr/>
        </p:nvPicPr>
        <p:blipFill>
          <a:blip r:embed="rId4" cstate="screen">
            <a:grayscl/>
            <a:lum bright="55000" contrast="-70000"/>
          </a:blip>
          <a:srcRect r="-1641"/>
          <a:stretch>
            <a:fillRect/>
          </a:stretch>
        </p:blipFill>
        <p:spPr>
          <a:xfrm>
            <a:off x="1196677" y="1752600"/>
            <a:ext cx="3001293" cy="2743200"/>
          </a:xfrm>
          <a:prstGeom prst="rect">
            <a:avLst/>
          </a:prstGeom>
          <a:effectLst/>
          <a:scene3d>
            <a:camera prst="orthographicFront"/>
            <a:lightRig rig="threePt" dir="t">
              <a:rot lat="0" lon="0" rev="0"/>
            </a:lightRig>
          </a:scene3d>
          <a:sp3d prstMaterial="softEdge"/>
        </p:spPr>
      </p:pic>
      <p:cxnSp>
        <p:nvCxnSpPr>
          <p:cNvPr id="15" name="Straight Connector 14"/>
          <p:cNvCxnSpPr/>
          <p:nvPr/>
        </p:nvCxnSpPr>
        <p:spPr>
          <a:xfrm>
            <a:off x="0" y="2057400"/>
            <a:ext cx="9144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905000"/>
            <a:ext cx="9144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2691877826_6169015c13_b.jpg"/>
          <p:cNvPicPr>
            <a:picLocks noChangeAspect="1"/>
          </p:cNvPicPr>
          <p:nvPr/>
        </p:nvPicPr>
        <p:blipFill>
          <a:blip r:embed="rId4" cstate="screen"/>
          <a:srcRect r="-1641"/>
          <a:stretch>
            <a:fillRect/>
          </a:stretch>
        </p:blipFill>
        <p:spPr>
          <a:xfrm>
            <a:off x="911796" y="1760386"/>
            <a:ext cx="3571056" cy="2743200"/>
          </a:xfrm>
          <a:prstGeom prst="frame">
            <a:avLst>
              <a:gd name="adj1" fmla="val 12500"/>
            </a:avLst>
          </a:prstGeom>
          <a:blipFill>
            <a:blip r:embed="rId5" cstate="print"/>
            <a:tile tx="0" ty="0" sx="100000" sy="100000" flip="none" algn="tl"/>
          </a:blipFill>
          <a:effectLst>
            <a:outerShdw blurRad="381000" dist="2286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softEdge">
            <a:bevelT/>
          </a:sp3d>
        </p:spPr>
      </p:pic>
      <p:pic>
        <p:nvPicPr>
          <p:cNvPr id="16" name="Picture 15" descr="2691877826_6169015c13_b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978152" y="1752600"/>
            <a:ext cx="3480048" cy="2743200"/>
          </a:xfrm>
          <a:prstGeom prst="frame">
            <a:avLst>
              <a:gd name="adj1" fmla="val 12500"/>
            </a:avLst>
          </a:prstGeom>
          <a:effectLst>
            <a:outerShdw blurRad="381000" dist="2286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softEdge">
            <a:bevelT/>
          </a:sp3d>
        </p:spPr>
      </p:pic>
      <p:sp>
        <p:nvSpPr>
          <p:cNvPr id="17" name="TextBox 16"/>
          <p:cNvSpPr txBox="1"/>
          <p:nvPr/>
        </p:nvSpPr>
        <p:spPr>
          <a:xfrm>
            <a:off x="1401923" y="2318108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기다림</a:t>
            </a:r>
            <a:endParaRPr lang="en-US" altLang="ko-KR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algn="ctr" latinLnBrk="0"/>
            <a:r>
              <a:rPr lang="ko-KR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교회론 안으로</a:t>
            </a:r>
            <a:endParaRPr lang="en-US" altLang="ko-K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algn="ctr" latinLnBrk="0"/>
            <a:r>
              <a:rPr lang="ko-KR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들어가기</a:t>
            </a:r>
            <a:endParaRPr lang="en-US" altLang="ko-K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8259" y="2318108"/>
            <a:ext cx="3000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목회적 환경</a:t>
            </a:r>
            <a:endParaRPr lang="en-US" altLang="ko-KR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algn="ctr" latinLnBrk="0"/>
            <a:r>
              <a:rPr lang="ko-KR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공동체 안으로 들어가기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1796" y="543988"/>
            <a:ext cx="1512168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latinLnBrk="0"/>
            <a:r>
              <a:rPr lang="ko-KR" alt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출발</a:t>
            </a:r>
          </a:p>
        </p:txBody>
      </p:sp>
      <p:sp>
        <p:nvSpPr>
          <p:cNvPr id="3" name="대각선 방향의 모서리가 잘린 사각형 2"/>
          <p:cNvSpPr/>
          <p:nvPr/>
        </p:nvSpPr>
        <p:spPr>
          <a:xfrm>
            <a:off x="911796" y="4797152"/>
            <a:ext cx="3571056" cy="1440160"/>
          </a:xfrm>
          <a:prstGeom prst="snip2DiagRect">
            <a:avLst/>
          </a:prstGeom>
          <a:noFill/>
          <a:ln>
            <a:solidFill>
              <a:srgbClr val="7030A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ko-KR" altLang="en-US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신학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 교회경험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 신앙경험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 은사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 </a:t>
            </a:r>
            <a:r>
              <a:rPr lang="ko-KR" altLang="en-US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등</a:t>
            </a:r>
          </a:p>
        </p:txBody>
      </p:sp>
      <p:sp>
        <p:nvSpPr>
          <p:cNvPr id="13" name="대각선 방향의 모서리가 잘린 사각형 12"/>
          <p:cNvSpPr/>
          <p:nvPr/>
        </p:nvSpPr>
        <p:spPr>
          <a:xfrm>
            <a:off x="4978157" y="4808591"/>
            <a:ext cx="3480047" cy="1440160"/>
          </a:xfrm>
          <a:prstGeom prst="snip2Diag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ko-KR" altLang="en-US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목회 환경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 지역 환경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 </a:t>
            </a:r>
            <a:endParaRPr lang="en-US" altLang="ko-KR" sz="2400" b="1" dirty="0">
              <a:solidFill>
                <a:prstClr val="white"/>
              </a:solidFill>
              <a:effectLst>
                <a:outerShdw blurRad="50800" dist="63500" dir="2700000" algn="tl" rotWithShape="0">
                  <a:srgbClr val="3333CC">
                    <a:alpha val="40000"/>
                  </a:srgbClr>
                </a:outerShdw>
              </a:effectLst>
            </a:endParaRPr>
          </a:p>
          <a:p>
            <a:pPr algn="ctr" latinLnBrk="0"/>
            <a:r>
              <a:rPr lang="ko-KR" altLang="en-US" sz="2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3333CC">
                      <a:alpha val="40000"/>
                    </a:srgbClr>
                  </a:outerShdw>
                </a:effectLst>
              </a:rPr>
              <a:t>교회 공동체 환경 등</a:t>
            </a:r>
          </a:p>
        </p:txBody>
      </p:sp>
    </p:spTree>
    <p:extLst>
      <p:ext uri="{BB962C8B-B14F-4D97-AF65-F5344CB8AC3E}">
        <p14:creationId xmlns:p14="http://schemas.microsoft.com/office/powerpoint/2010/main" val="3878365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33" y="443772"/>
            <a:ext cx="4176464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latinLnBrk="0"/>
            <a:r>
              <a:rPr lang="ko-KR" alt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변화를 위한 지렛대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7" y="2782867"/>
            <a:ext cx="4570917" cy="21621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5576" y="4797152"/>
            <a:ext cx="523279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latinLnBrk="0"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컨설팅</a:t>
            </a:r>
            <a:endParaRPr lang="en-US" altLang="ko-K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342900" indent="-342900" latinLnBrk="0"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지역과 함께 하는 프로그램</a:t>
            </a:r>
            <a:endParaRPr lang="en-US" altLang="ko-K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342900" indent="-342900" latinLnBrk="0"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교회론 공부</a:t>
            </a:r>
            <a:endParaRPr lang="en-US" altLang="ko-K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342900" indent="-342900" latinLnBrk="0"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평신도들의 신학적 성숙을 위한 노력들</a:t>
            </a:r>
            <a:endParaRPr lang="en-US" altLang="ko-K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4490" y="1213203"/>
            <a:ext cx="3312368" cy="1569660"/>
          </a:xfrm>
          <a:prstGeom prst="rect">
            <a:avLst/>
          </a:prstGeom>
          <a:solidFill>
            <a:srgbClr val="EEECE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342900" indent="-342900" algn="r" latinLnBrk="0"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신학적 점검</a:t>
            </a:r>
            <a:endParaRPr lang="en-US" altLang="ko-K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r" latinLnBrk="0"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인문학 공부</a:t>
            </a:r>
            <a:endParaRPr lang="en-US" altLang="ko-K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r" latinLnBrk="0"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전문가들과의 만남</a:t>
            </a:r>
            <a:endParaRPr lang="en-US" altLang="ko-K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r" latinLnBrk="0"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지역 사회와의 만남</a:t>
            </a:r>
          </a:p>
        </p:txBody>
      </p:sp>
    </p:spTree>
    <p:extLst>
      <p:ext uri="{BB962C8B-B14F-4D97-AF65-F5344CB8AC3E}">
        <p14:creationId xmlns:p14="http://schemas.microsoft.com/office/powerpoint/2010/main" val="179800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7213" t="-656" r="35232" b="654"/>
          <a:stretch/>
        </p:blipFill>
        <p:spPr>
          <a:xfrm>
            <a:off x="-2124744" y="0"/>
            <a:ext cx="4032448" cy="685800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6" y="54868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ko-KR" alt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목회지원군 필요</a:t>
            </a:r>
          </a:p>
        </p:txBody>
      </p:sp>
      <p:sp>
        <p:nvSpPr>
          <p:cNvPr id="10" name="내용 개체 틀 1"/>
          <p:cNvSpPr txBox="1">
            <a:spLocks/>
          </p:cNvSpPr>
          <p:nvPr/>
        </p:nvSpPr>
        <p:spPr>
          <a:xfrm>
            <a:off x="2784949" y="1832839"/>
            <a:ext cx="54829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공교회기관</a:t>
            </a:r>
            <a:endParaRPr lang="en-US" altLang="ko-KR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신학자들</a:t>
            </a:r>
            <a:endParaRPr lang="en-US" altLang="ko-KR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지역사회 전문가</a:t>
            </a:r>
            <a:endParaRPr lang="en-US" altLang="ko-KR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인문학</a:t>
            </a:r>
            <a:r>
              <a:rPr lang="en-US" altLang="ko-K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자</a:t>
            </a:r>
            <a:r>
              <a:rPr lang="en-US" altLang="ko-K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지역사회 리더</a:t>
            </a:r>
            <a:endParaRPr lang="en-US" altLang="ko-KR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지역사회 목회자</a:t>
            </a:r>
            <a:endParaRPr lang="en-US" altLang="ko-KR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목회적 지원군을 향한 헌신</a:t>
            </a:r>
            <a:endParaRPr lang="ko-KR" alt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3445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5" y="548682"/>
            <a:ext cx="3384376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latinLnBrk="0"/>
            <a:r>
              <a:rPr lang="ko-KR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사회복지 컨설팅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1700812"/>
            <a:ext cx="56166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buFont typeface="08서울남산체 L" panose="02020603020101020101" pitchFamily="18" charset="-127"/>
              <a:buChar char="▷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교육</a:t>
            </a:r>
            <a:r>
              <a:rPr lang="en-US" altLang="ko-K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목회자</a:t>
            </a:r>
            <a:r>
              <a:rPr lang="en-US" altLang="ko-K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항존직</a:t>
            </a:r>
            <a:r>
              <a:rPr lang="en-US" altLang="ko-K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모든 교우</a:t>
            </a: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latinLnBrk="0"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신학</a:t>
            </a: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latinLnBrk="0"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사회복지</a:t>
            </a:r>
            <a:r>
              <a:rPr lang="en-US" altLang="ko-K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marL="800100" lvl="1" indent="-342900" latinLnBrk="0">
              <a:buFont typeface="08서울남산체 L" panose="02020603020101020101" pitchFamily="18" charset="-127"/>
              <a:buChar char="▷"/>
            </a:pP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342900" indent="-342900" latinLnBrk="0">
              <a:buFont typeface="08서울남산체 L" panose="02020603020101020101" pitchFamily="18" charset="-127"/>
              <a:buChar char="▷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조사</a:t>
            </a:r>
            <a:r>
              <a:rPr lang="en-US" altLang="ko-K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marL="800100" lvl="1" indent="-342900" latinLnBrk="0"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교회 내부</a:t>
            </a:r>
            <a:r>
              <a:rPr lang="en-US" altLang="ko-K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예산 및 사역 조사</a:t>
            </a:r>
            <a:r>
              <a:rPr lang="en-US" altLang="ko-K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설문 조사</a:t>
            </a: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latinLnBrk="0"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지역사회</a:t>
            </a:r>
            <a:r>
              <a:rPr lang="en-US" altLang="ko-K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일반 조사</a:t>
            </a:r>
            <a:r>
              <a:rPr lang="en-US" altLang="ko-K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설문 조사</a:t>
            </a:r>
            <a:r>
              <a:rPr lang="en-US" altLang="ko-K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marL="800100" lvl="1" indent="-342900" latinLnBrk="0">
              <a:buFont typeface="08서울남산체 L" panose="02020603020101020101" pitchFamily="18" charset="-127"/>
              <a:buChar char="▷"/>
            </a:pP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342900" indent="-342900" latinLnBrk="0">
              <a:buFont typeface="08서울남산체 L" panose="02020603020101020101" pitchFamily="18" charset="-127"/>
              <a:buChar char="▷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운영위원회</a:t>
            </a: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latinLnBrk="0"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전문가 </a:t>
            </a: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latinLnBrk="0"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교회위원</a:t>
            </a: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latinLnBrk="0"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교회위원과 전문가</a:t>
            </a: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latinLnBrk="0"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교회위원과 지역위원과 전문가</a:t>
            </a: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800100" lvl="1" indent="-342900" latinLnBrk="0"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marL="342900" indent="-342900" latinLnBrk="0">
              <a:buFont typeface="08서울남산체 L" panose="02020603020101020101" pitchFamily="18" charset="-127"/>
              <a:buChar char="▷"/>
            </a:pPr>
            <a:r>
              <a:rPr lang="ko-KR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시범사업</a:t>
            </a:r>
            <a:endParaRPr lang="en-US" altLang="ko-K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6747" t="14706" r="7156" b="11765"/>
          <a:stretch/>
        </p:blipFill>
        <p:spPr>
          <a:xfrm>
            <a:off x="5306422" y="4527432"/>
            <a:ext cx="3168352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6012160" y="5229200"/>
            <a:ext cx="1512168" cy="100811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6" y="404668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2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69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372200" y="6320959"/>
            <a:ext cx="2057400" cy="365125"/>
          </a:xfrm>
        </p:spPr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83568" y="2571814"/>
            <a:ext cx="78488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위기의</a:t>
            </a:r>
            <a:r>
              <a:rPr lang="en-US" altLang="ko-KR" sz="48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 </a:t>
            </a:r>
            <a:r>
              <a:rPr lang="ko-KR" altLang="en-US" sz="48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주일학교</a:t>
            </a:r>
            <a:endParaRPr lang="ko-KR" altLang="en-US" sz="48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0334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t="10762"/>
          <a:stretch/>
        </p:blipFill>
        <p:spPr>
          <a:xfrm>
            <a:off x="3830636" y="3338082"/>
            <a:ext cx="5284093" cy="3494254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3779917" y="3338082"/>
            <a:ext cx="2880320" cy="18002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67544" y="1916835"/>
            <a:ext cx="8229600" cy="352839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altLang="ko-K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구청의 요구로 시작</a:t>
            </a:r>
            <a:endParaRPr lang="en-US" altLang="ko-K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지역 주민들에게 가장 시급한 과제 중 하나인 사역</a:t>
            </a:r>
            <a:endParaRPr lang="en-US" altLang="ko-KR" sz="24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헌신된 </a:t>
            </a:r>
            <a:r>
              <a:rPr lang="ko-KR" alt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사역자들</a:t>
            </a:r>
            <a:endParaRPr lang="en-US" altLang="ko-K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교회의 깊은 이해</a:t>
            </a:r>
            <a:endParaRPr lang="en-US" altLang="ko-K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전문성과 건강성 확보 </a:t>
            </a:r>
            <a:endParaRPr lang="en-US" altLang="ko-K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9" y="873210"/>
            <a:ext cx="3384376" cy="1015663"/>
          </a:xfrm>
          <a:prstGeom prst="rect">
            <a:avLst/>
          </a:prstGeom>
          <a:solidFill>
            <a:srgbClr val="EEECE1">
              <a:lumMod val="90000"/>
            </a:srgbClr>
          </a:solidFill>
          <a:ln w="25400" cap="flat" cmpd="sng" algn="ctr">
            <a:solidFill>
              <a:srgbClr val="EEECE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latinLnBrk="0">
              <a:defRPr/>
            </a:pPr>
            <a:r>
              <a:rPr lang="ko-KR" altLang="en-US" sz="2400" kern="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개발된 사역들</a:t>
            </a:r>
            <a:endParaRPr lang="en-US" altLang="ko-KR" sz="2400" kern="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algn="r" latinLnBrk="0">
              <a:defRPr/>
            </a:pPr>
            <a:r>
              <a:rPr lang="ko-KR" altLang="en-US" sz="3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방과후교실</a:t>
            </a:r>
          </a:p>
        </p:txBody>
      </p:sp>
    </p:spTree>
    <p:extLst>
      <p:ext uri="{BB962C8B-B14F-4D97-AF65-F5344CB8AC3E}">
        <p14:creationId xmlns:p14="http://schemas.microsoft.com/office/powerpoint/2010/main" val="26783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2515" t="10762" r="2515" b="3354"/>
          <a:stretch/>
        </p:blipFill>
        <p:spPr>
          <a:xfrm>
            <a:off x="4644010" y="3645024"/>
            <a:ext cx="4248472" cy="284702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644008" y="3520051"/>
            <a:ext cx="2376264" cy="14068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608108" y="1556794"/>
            <a:ext cx="8535892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altLang="ko-K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  <a:p>
            <a:pPr lvl="1">
              <a:lnSpc>
                <a:spcPct val="150000"/>
              </a:lnSpc>
            </a:pP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불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三不</a:t>
            </a:r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정책</a:t>
            </a:r>
            <a:endParaRPr lang="en-US" altLang="ko-K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교회의 이유로 다르게 사용하거나 문을 닫지 않는다</a:t>
            </a:r>
            <a:r>
              <a:rPr lang="en-US" altLang="ko-K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교회의 홍보나 전도의 도구로 사용하지 않는다</a:t>
            </a:r>
            <a:r>
              <a:rPr lang="en-US" altLang="ko-K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교우들의  기득권을 인정하지 </a:t>
            </a:r>
            <a:r>
              <a:rPr lang="ko-KR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않는다</a:t>
            </a:r>
            <a:r>
              <a:rPr lang="en-US" altLang="ko-K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확장되는 사역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주민인문학 아카데미</a:t>
            </a:r>
            <a:r>
              <a:rPr lang="en-US" altLang="ko-K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(4</a:t>
            </a:r>
            <a:r>
              <a:rPr lang="ko-KR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회 </a:t>
            </a: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실시</a:t>
            </a:r>
            <a:r>
              <a:rPr lang="en-US" altLang="ko-K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자발적 모임 </a:t>
            </a:r>
            <a:r>
              <a:rPr lang="ko-KR" alt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확대</a:t>
            </a:r>
            <a:endParaRPr lang="en-US" altLang="ko-K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주민이 주인인 카페 비전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lvl="2"/>
            <a:endParaRPr lang="ko-KR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8" y="692706"/>
            <a:ext cx="3384376" cy="1015663"/>
          </a:xfrm>
          <a:prstGeom prst="rect">
            <a:avLst/>
          </a:prstGeom>
          <a:solidFill>
            <a:srgbClr val="EEECE1">
              <a:lumMod val="90000"/>
            </a:srgbClr>
          </a:solidFill>
          <a:ln w="25400" cap="flat" cmpd="sng" algn="ctr">
            <a:solidFill>
              <a:srgbClr val="EEECE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latinLnBrk="0">
              <a:defRPr/>
            </a:pPr>
            <a:r>
              <a:rPr lang="ko-KR" altLang="en-US" sz="2400" kern="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개발된 사역들</a:t>
            </a:r>
            <a:endParaRPr lang="en-US" altLang="ko-KR" sz="2400" kern="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algn="r" latinLnBrk="0">
              <a:defRPr/>
            </a:pPr>
            <a:r>
              <a:rPr lang="ko-KR" altLang="en-US" sz="36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바오밥카페</a:t>
            </a:r>
            <a:endParaRPr lang="ko-KR" altLang="en-US" sz="36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5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41" y="3029079"/>
            <a:ext cx="5076143" cy="3761552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923930" y="2924944"/>
            <a:ext cx="2880320" cy="22322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179512" y="1700812"/>
            <a:ext cx="8258204" cy="416592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약 만 여권 </a:t>
            </a: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소장</a:t>
            </a:r>
            <a:r>
              <a:rPr lang="en-US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어린이 </a:t>
            </a:r>
            <a:r>
              <a:rPr lang="en-US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8</a:t>
            </a:r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0</a:t>
            </a:r>
            <a:r>
              <a:rPr lang="en-US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%, </a:t>
            </a: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성인 </a:t>
            </a:r>
            <a:r>
              <a:rPr lang="en-US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0%)</a:t>
            </a:r>
          </a:p>
          <a:p>
            <a:pPr lvl="1">
              <a:lnSpc>
                <a:spcPct val="150000"/>
              </a:lnSpc>
            </a:pPr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약 </a:t>
            </a:r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백명</a:t>
            </a:r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회원</a:t>
            </a:r>
            <a:endParaRPr lang="en-US" altLang="ko-K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전문사서와 </a:t>
            </a: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자원봉사자로 운영</a:t>
            </a:r>
          </a:p>
          <a:p>
            <a:pPr lvl="1">
              <a:lnSpc>
                <a:spcPct val="150000"/>
              </a:lnSpc>
            </a:pP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다양한 공간 </a:t>
            </a:r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설정</a:t>
            </a:r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</a:t>
            </a:r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멀티미디어실</a:t>
            </a:r>
            <a:r>
              <a:rPr lang="en-US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작은 방</a:t>
            </a:r>
            <a:r>
              <a:rPr lang="en-US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바닥난방</a:t>
            </a:r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쿠션 등</a:t>
            </a:r>
          </a:p>
          <a:p>
            <a:pPr lvl="1">
              <a:lnSpc>
                <a:spcPct val="150000"/>
              </a:lnSpc>
            </a:pP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도서관을 매개로 문화 운동 전개</a:t>
            </a:r>
          </a:p>
          <a:p>
            <a:pPr lvl="1">
              <a:lnSpc>
                <a:spcPct val="150000"/>
              </a:lnSpc>
            </a:pPr>
            <a:r>
              <a:rPr lang="ko-KR" altLang="en-US" sz="20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지역의 아동과 부모들의 필요에 따른 프로그램 개발 </a:t>
            </a:r>
          </a:p>
          <a:p>
            <a:pPr lvl="1">
              <a:lnSpc>
                <a:spcPct val="150000"/>
              </a:lnSpc>
            </a:pPr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방과후교실과 연계하여 프로그램 진행</a:t>
            </a:r>
          </a:p>
          <a:p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210" y="345546"/>
            <a:ext cx="3384376" cy="1015663"/>
          </a:xfrm>
          <a:prstGeom prst="rect">
            <a:avLst/>
          </a:prstGeom>
          <a:solidFill>
            <a:srgbClr val="EEECE1">
              <a:lumMod val="90000"/>
            </a:srgbClr>
          </a:solidFill>
          <a:ln w="25400" cap="flat" cmpd="sng" algn="ctr">
            <a:solidFill>
              <a:srgbClr val="EEECE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latinLnBrk="0">
              <a:defRPr/>
            </a:pPr>
            <a:r>
              <a:rPr lang="ko-KR" altLang="en-US" sz="2400" kern="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개발된 사역들</a:t>
            </a:r>
            <a:endParaRPr lang="en-US" altLang="ko-KR" sz="2400" kern="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algn="r" latinLnBrk="0">
              <a:defRPr/>
            </a:pPr>
            <a:r>
              <a:rPr lang="ko-KR" altLang="en-US" sz="36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다섯콩도서관</a:t>
            </a:r>
            <a:endParaRPr lang="ko-KR" altLang="en-US" sz="36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36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264" y="3256212"/>
            <a:ext cx="4975315" cy="360178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067944" y="3212976"/>
            <a:ext cx="2808312" cy="20162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95536" y="1772817"/>
            <a:ext cx="8229600" cy="3888431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ko-KR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사역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내용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독거 노인들에게 도시락 제공</a:t>
            </a:r>
          </a:p>
          <a:p>
            <a:pPr lvl="1">
              <a:lnSpc>
                <a:spcPct val="150000"/>
              </a:lnSpc>
            </a:pP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사역의 출발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일주일에 한 번 안부</a:t>
            </a:r>
          </a:p>
          <a:p>
            <a:pPr lvl="1">
              <a:lnSpc>
                <a:spcPct val="150000"/>
              </a:lnSpc>
            </a:pPr>
            <a:r>
              <a:rPr lang="ko-KR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사역팀</a:t>
            </a: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개발</a:t>
            </a:r>
          </a:p>
          <a:p>
            <a:pPr lvl="1">
              <a:lnSpc>
                <a:spcPct val="150000"/>
              </a:lnSpc>
            </a:pP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사역의 원칙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대상을 구청이나 동사무소에서 추천 받음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교인이 아닌 지역 주민만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대상의 요청에 의해 메뉴 결정</a:t>
            </a:r>
          </a:p>
          <a:p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1565" y="548690"/>
            <a:ext cx="3384376" cy="1015663"/>
          </a:xfrm>
          <a:prstGeom prst="rect">
            <a:avLst/>
          </a:prstGeom>
          <a:solidFill>
            <a:srgbClr val="EEECE1">
              <a:lumMod val="90000"/>
            </a:srgbClr>
          </a:solidFill>
          <a:ln w="25400" cap="flat" cmpd="sng" algn="ctr">
            <a:solidFill>
              <a:srgbClr val="EEECE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latinLnBrk="0">
              <a:defRPr/>
            </a:pPr>
            <a:r>
              <a:rPr lang="ko-KR" altLang="en-US" sz="2400" kern="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개발된 사역들</a:t>
            </a:r>
            <a:endParaRPr lang="en-US" altLang="ko-KR" sz="2400" kern="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  <a:p>
            <a:pPr algn="r" latinLnBrk="0">
              <a:defRPr/>
            </a:pPr>
            <a:r>
              <a:rPr lang="ko-KR" altLang="en-US" sz="3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안부사역</a:t>
            </a:r>
          </a:p>
        </p:txBody>
      </p:sp>
    </p:spTree>
    <p:extLst>
      <p:ext uri="{BB962C8B-B14F-4D97-AF65-F5344CB8AC3E}">
        <p14:creationId xmlns:p14="http://schemas.microsoft.com/office/powerpoint/2010/main" val="79682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704" y="4221098"/>
            <a:ext cx="3544397" cy="23586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063" y="289282"/>
            <a:ext cx="5184577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latinLnBrk="0"/>
            <a:r>
              <a:rPr lang="ko-KR" altLang="en-US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좋은학교만들기네트워크</a:t>
            </a:r>
            <a:endParaRPr lang="ko-KR" alt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258" y="5894146"/>
            <a:ext cx="774253" cy="774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058" y="1124744"/>
            <a:ext cx="58326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지역사회 부름에 대한 응답으로서의 출발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학생들의 자살예방을 위한 관심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은평구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64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개 초중고교의 발견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학교에 대한 공부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(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약 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1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년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)</a:t>
            </a: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교육 전문가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혁신학교 운동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(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전문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)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가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 학교 인사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기독교교육 전문가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관련 행정관청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지역교회들과의  만남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지역의 문제는 곧 교회의 문제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지역교회들과의 협력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지역과의 만남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지자체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 학교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교육청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학교 운동가 </a:t>
            </a:r>
          </a:p>
        </p:txBody>
      </p:sp>
      <p:sp>
        <p:nvSpPr>
          <p:cNvPr id="6" name="왼쪽 화살표 5"/>
          <p:cNvSpPr/>
          <p:nvPr/>
        </p:nvSpPr>
        <p:spPr>
          <a:xfrm>
            <a:off x="5330248" y="1844824"/>
            <a:ext cx="1800200" cy="108012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ko-KR" altLang="en-US" sz="3200" dirty="0">
                <a:solidFill>
                  <a:prstClr val="black"/>
                </a:solidFill>
                <a:ea typeface="08서울남산체 L" panose="02020603020101020101"/>
              </a:rPr>
              <a:t>준비</a:t>
            </a:r>
          </a:p>
        </p:txBody>
      </p:sp>
    </p:spTree>
    <p:extLst>
      <p:ext uri="{BB962C8B-B14F-4D97-AF65-F5344CB8AC3E}">
        <p14:creationId xmlns:p14="http://schemas.microsoft.com/office/powerpoint/2010/main" val="7806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071" y="400936"/>
            <a:ext cx="5184577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latinLnBrk="0"/>
            <a:r>
              <a:rPr lang="ko-KR" altLang="en-US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좋은학교만들기네트워크</a:t>
            </a:r>
            <a:endParaRPr lang="ko-KR" alt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54" y="3766767"/>
            <a:ext cx="774253" cy="774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230" y="1321891"/>
            <a:ext cx="58326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실행기관 설립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전문가 집단 확보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</a:t>
            </a: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계획과 진행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지역자치단체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교육청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 학교 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</a:t>
            </a: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구체적 프로그램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교사힐링캠프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교사인문학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</a:t>
            </a: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학부모 교육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학생정서지원프로그램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학교장 협의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지자체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참여 프로그램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확대되는 사역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</a:t>
            </a:r>
          </a:p>
        </p:txBody>
      </p:sp>
      <p:sp>
        <p:nvSpPr>
          <p:cNvPr id="6" name="왼쪽 화살표 5"/>
          <p:cNvSpPr/>
          <p:nvPr/>
        </p:nvSpPr>
        <p:spPr>
          <a:xfrm>
            <a:off x="4139954" y="1583578"/>
            <a:ext cx="1800200" cy="108012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ko-KR" altLang="en-US" sz="3200" dirty="0">
                <a:solidFill>
                  <a:prstClr val="black"/>
                </a:solidFill>
                <a:ea typeface="08서울남산체 L" panose="02020603020101020101"/>
              </a:rPr>
              <a:t>진행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071" y="3302264"/>
            <a:ext cx="1992263" cy="1495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768" y="4474643"/>
            <a:ext cx="2491755" cy="88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827" y="5072686"/>
            <a:ext cx="2423958" cy="969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392" y="2794248"/>
            <a:ext cx="1354734" cy="101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203" y="3503786"/>
            <a:ext cx="1092734" cy="109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9"/>
          <a:srcRect l="18500" r="2121" b="15947"/>
          <a:stretch/>
        </p:blipFill>
        <p:spPr>
          <a:xfrm>
            <a:off x="6410883" y="5594215"/>
            <a:ext cx="1236701" cy="96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02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2063" y="289282"/>
            <a:ext cx="5184577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latinLnBrk="0"/>
            <a:r>
              <a:rPr lang="ko-KR" altLang="en-US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좋은학교만들기네트워크</a:t>
            </a:r>
            <a:endParaRPr lang="ko-KR" alt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058" y="1124744"/>
            <a:ext cx="58326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인접학교와의 공동 프로그램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프로그램 및 장소 지원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봉사자 지원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(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교회학교 교사 중심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)</a:t>
            </a:r>
          </a:p>
          <a:p>
            <a:pPr latinLnBrk="0"/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 인문학 아카데미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연 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1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회 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6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회 실시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 학부모들과의 관계 형성에 기여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 교회들과 협력 구조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연합 교사 교육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청년 캠프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</a:t>
            </a:r>
          </a:p>
          <a:p>
            <a:pPr latinLnBrk="0"/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 공개 여름학교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대상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: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지역의 초등학생들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,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교회학교 </a:t>
            </a:r>
            <a:r>
              <a:rPr lang="ko-KR" alt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아동부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프로그램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: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공감캠프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참여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: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약 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90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명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(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지역아동비율 약 </a:t>
            </a:r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50%)</a:t>
            </a:r>
          </a:p>
          <a:p>
            <a:pPr latinLnBrk="0"/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marL="285750" indent="-285750" latinLnBrk="0">
              <a:buFont typeface="굴림" panose="020B0600000101010101" pitchFamily="50" charset="-127"/>
              <a:buChar char="▷"/>
            </a:pP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교회학교 변화를 위한 동력 확보의 계기 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교사들의 인식 변화</a:t>
            </a:r>
            <a:endParaRPr lang="en-US" altLang="ko-K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08서울남산체 L" panose="02020603020101020101"/>
            </a:endParaRPr>
          </a:p>
          <a:p>
            <a:pPr latinLnBrk="0"/>
            <a:r>
              <a:rPr lang="en-US" altLang="ko-K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      - </a:t>
            </a:r>
            <a:r>
              <a:rPr lang="ko-KR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08서울남산체 L" panose="02020603020101020101"/>
              </a:rPr>
              <a:t>지역 사회의 교육 대상들에 대한 적극성</a:t>
            </a:r>
          </a:p>
        </p:txBody>
      </p:sp>
      <p:sp>
        <p:nvSpPr>
          <p:cNvPr id="6" name="왼쪽 화살표 5"/>
          <p:cNvSpPr/>
          <p:nvPr/>
        </p:nvSpPr>
        <p:spPr>
          <a:xfrm>
            <a:off x="5330248" y="1844824"/>
            <a:ext cx="1800200" cy="108012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ko-KR" altLang="en-US" sz="3200" dirty="0">
                <a:solidFill>
                  <a:prstClr val="black"/>
                </a:solidFill>
                <a:ea typeface="08서울남산체 L" panose="02020603020101020101"/>
              </a:rPr>
              <a:t>교회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192" y="1902718"/>
            <a:ext cx="129614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9" y="4135889"/>
            <a:ext cx="2075723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33" y="5277688"/>
            <a:ext cx="1728115" cy="129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633" y="3125930"/>
            <a:ext cx="1897467" cy="142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2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6" y="404668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2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69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372200" y="6320959"/>
            <a:ext cx="2057400" cy="365125"/>
          </a:xfrm>
        </p:spPr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96067" y="143058"/>
            <a:ext cx="7848872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4000" dirty="0" err="1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공적지원체계를</a:t>
            </a:r>
            <a:r>
              <a:rPr lang="ko-KR" altLang="en-US" sz="40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 통해 </a:t>
            </a:r>
            <a:endParaRPr lang="en-US" altLang="ko-KR" sz="4000" dirty="0" smtClean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  <a:cs typeface="Arial Unicode MS" panose="020B0604020202020204" pitchFamily="50" charset="-127"/>
            </a:endParaRPr>
          </a:p>
          <a:p>
            <a:pPr algn="ctr"/>
            <a:r>
              <a:rPr lang="ko-KR" altLang="en-US" sz="40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새롭게 형성되는 주일학교</a:t>
            </a:r>
            <a:r>
              <a:rPr lang="ko-KR" altLang="en-US" sz="48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 </a:t>
            </a:r>
            <a:endParaRPr lang="ko-KR" altLang="en-US" sz="48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8" name="_x166235024" descr="DRW000016c4595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15" y="1537292"/>
            <a:ext cx="7784008" cy="475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000223" y="6323612"/>
            <a:ext cx="50405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굴림" panose="020B0600000101010101" pitchFamily="50" charset="-127"/>
              </a:rPr>
              <a:t>※ 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굴림" panose="020B0600000101010101" pitchFamily="50" charset="-127"/>
              </a:rPr>
              <a:t>3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굴림" panose="020B0600000101010101" pitchFamily="50" charset="-127"/>
              </a:rPr>
              <a:t>년간 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굴림" panose="020B0600000101010101" pitchFamily="50" charset="-127"/>
              </a:rPr>
              <a:t>53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굴림" panose="020B0600000101010101" pitchFamily="50" charset="-127"/>
              </a:rPr>
              <a:t>개 학교 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굴림" panose="020B0600000101010101" pitchFamily="50" charset="-127"/>
              </a:rPr>
              <a:t>/ 125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굴림" panose="020B0600000101010101" pitchFamily="50" charset="-127"/>
              </a:rPr>
              <a:t>회 프로그램 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굴림" panose="020B0600000101010101" pitchFamily="50" charset="-127"/>
              </a:rPr>
              <a:t>/ 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굴림" panose="020B0600000101010101" pitchFamily="50" charset="-127"/>
              </a:rPr>
              <a:t>연인원 </a:t>
            </a:r>
            <a:r>
              <a:rPr kumimoji="0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굴림" panose="020B0600000101010101" pitchFamily="50" charset="-127"/>
              </a:rPr>
              <a:t>20444</a:t>
            </a:r>
            <a:r>
              <a: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굴림" panose="020B0600000101010101" pitchFamily="50" charset="-127"/>
              </a:rPr>
              <a:t>명 증가</a:t>
            </a:r>
            <a:endParaRPr kumimoji="0" lang="ko-KR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93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6" y="404668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2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69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372200" y="6320959"/>
            <a:ext cx="2057400" cy="365125"/>
          </a:xfrm>
        </p:spPr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96067" y="143058"/>
            <a:ext cx="7848872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4000" dirty="0" err="1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공적지원체계를</a:t>
            </a:r>
            <a:r>
              <a:rPr lang="ko-KR" altLang="en-US" sz="40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 통해 </a:t>
            </a:r>
            <a:endParaRPr lang="en-US" altLang="ko-KR" sz="4000" dirty="0" smtClean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  <a:cs typeface="Arial Unicode MS" panose="020B0604020202020204" pitchFamily="50" charset="-127"/>
            </a:endParaRPr>
          </a:p>
          <a:p>
            <a:pPr algn="ctr"/>
            <a:r>
              <a:rPr lang="ko-KR" altLang="en-US" sz="40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새롭게 형성되는 주일학교</a:t>
            </a:r>
            <a:r>
              <a:rPr lang="ko-KR" altLang="en-US" sz="48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 </a:t>
            </a:r>
            <a:endParaRPr lang="ko-KR" altLang="en-US" sz="48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1" name="Picture 2" descr="D:\702네트워크\01. 2017 좋은학교만들기네트워크\06. 마을형청소년케어\2017\마청케 맵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52200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다이어그램 11"/>
          <p:cNvGraphicFramePr/>
          <p:nvPr>
            <p:extLst>
              <p:ext uri="{D42A27DB-BD31-4B8C-83A1-F6EECF244321}">
                <p14:modId xmlns:p14="http://schemas.microsoft.com/office/powerpoint/2010/main" val="3325902363"/>
              </p:ext>
            </p:extLst>
          </p:nvPr>
        </p:nvGraphicFramePr>
        <p:xfrm>
          <a:off x="4788024" y="1988840"/>
          <a:ext cx="38164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77772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6" y="404668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2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69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372200" y="6320959"/>
            <a:ext cx="2057400" cy="365125"/>
          </a:xfrm>
        </p:spPr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83568" y="2564904"/>
            <a:ext cx="784887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40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감사합니다</a:t>
            </a:r>
            <a:r>
              <a:rPr lang="en-US" altLang="ko-KR" sz="40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.</a:t>
            </a:r>
            <a:endParaRPr lang="ko-KR" altLang="en-US" sz="48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1286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8" y="476672"/>
            <a:ext cx="7669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E7DB-FF80-4315-926D-1F11CBFA971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04262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6" y="404668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2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69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372200" y="6320959"/>
            <a:ext cx="2057400" cy="365125"/>
          </a:xfrm>
        </p:spPr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34252" y="897805"/>
            <a:ext cx="78488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주일학교가 살아야 교회가 산다</a:t>
            </a:r>
            <a:endParaRPr lang="ko-KR" altLang="en-US" sz="48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866893" y="1804749"/>
            <a:ext cx="45720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●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교육부서가 해답이다</a:t>
            </a: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앞으로의 교회는 고령화가 되며 재정적으로 감당하기 어려운 교회는 무너질 것이다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앞으로 교회를 옮기고 선택하는 가장 중요한 기준은 주일학교의 유무일 것이다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또한 그 주일학교의 교육수준은 어느 정도 인가일 것이다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주일학교가 살아야 교회가 산다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889000" algn="just" fontAlgn="base">
              <a:lnSpc>
                <a:spcPct val="160000"/>
              </a:lnSpc>
            </a:pP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– 2020 2040 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한국교회 미래지도 중 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-108520" y="1856673"/>
            <a:ext cx="45720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889000"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●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교회학교 학생수 감소 심각</a:t>
            </a:r>
            <a:endParaRPr lang="en-US" altLang="ko-KR" sz="12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2016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년도 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CBS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뉴스 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교회학교 학생수 감소 심각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</a:p>
          <a:p>
            <a:pPr marL="889000" algn="just" fontAlgn="base">
              <a:lnSpc>
                <a:spcPct val="160000"/>
              </a:lnSpc>
            </a:pP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2003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년과 대비해 중고등학교 학생수</a:t>
            </a:r>
            <a:endParaRPr lang="en-US" altLang="ko-KR" sz="1200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3,680,103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 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-&gt; 3,697,492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(0.5% 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증가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1200" kern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중고등부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학생수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예장통합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889000" algn="just" fontAlgn="base">
              <a:lnSpc>
                <a:spcPct val="160000"/>
              </a:lnSpc>
            </a:pP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179,472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 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-&gt; 157,409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 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(12.3% 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감소</a:t>
            </a:r>
            <a:r>
              <a:rPr lang="en-US" altLang="ko-KR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55009"/>
            <a:ext cx="1760276" cy="230302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2" y="3928262"/>
            <a:ext cx="3477708" cy="24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89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6" y="404668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2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69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372200" y="6320959"/>
            <a:ext cx="2057400" cy="365125"/>
          </a:xfrm>
        </p:spPr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83568" y="2571814"/>
            <a:ext cx="78488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어떻게 주일학교를 살릴 것인가</a:t>
            </a:r>
            <a:r>
              <a:rPr lang="en-US" altLang="ko-KR" sz="48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?</a:t>
            </a:r>
            <a:endParaRPr lang="ko-KR" altLang="en-US" sz="48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6323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5" y="637306"/>
            <a:ext cx="2525819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15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215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215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1122" y="2318099"/>
            <a:ext cx="199406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77" dirty="0">
                <a:solidFill>
                  <a:prstClr val="white"/>
                </a:solidFill>
                <a:latin typeface="Calibri Light" panose="020F0302020204030204"/>
                <a:ea typeface="나눔고딕" panose="020D0604000000000000" pitchFamily="50" charset="-127"/>
              </a:rPr>
              <a:t>학생지원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9741" y="5023429"/>
            <a:ext cx="1273260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77" dirty="0">
                <a:solidFill>
                  <a:prstClr val="white"/>
                </a:solidFill>
                <a:latin typeface="Calibri Light" panose="020F0302020204030204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020571"/>
            <a:ext cx="126103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77" dirty="0">
                <a:solidFill>
                  <a:prstClr val="white"/>
                </a:solidFill>
                <a:latin typeface="Calibri Light" panose="020F0302020204030204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82834" y="5043800"/>
            <a:ext cx="1379104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77" dirty="0">
                <a:solidFill>
                  <a:prstClr val="white"/>
                </a:solidFill>
                <a:latin typeface="Calibri Light" panose="020F0302020204030204"/>
                <a:ea typeface="나눔고딕" panose="020D0604000000000000" pitchFamily="50" charset="-127"/>
              </a:rPr>
              <a:t>문화지원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694" y="304282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64520" y="5000003"/>
            <a:ext cx="1379104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77" dirty="0">
                <a:solidFill>
                  <a:prstClr val="white"/>
                </a:solidFill>
                <a:latin typeface="Calibri Light" panose="020F0302020204030204"/>
                <a:ea typeface="나눔고딕" panose="020D0604000000000000" pitchFamily="50" charset="-127"/>
              </a:rPr>
              <a:t>교육지원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473233" y="1199785"/>
            <a:ext cx="3769284" cy="2682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223784" y="366831"/>
            <a:ext cx="2885900" cy="110978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662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공적지원체계를</a:t>
            </a:r>
            <a:r>
              <a:rPr lang="ko-KR" altLang="en-US" sz="1662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통하여</a:t>
            </a:r>
            <a:endParaRPr lang="ko-KR" altLang="en-US" sz="1662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graphicFrame>
        <p:nvGraphicFramePr>
          <p:cNvPr id="3" name="다이어그램 2"/>
          <p:cNvGraphicFramePr/>
          <p:nvPr>
            <p:extLst>
              <p:ext uri="{D42A27DB-BD31-4B8C-83A1-F6EECF244321}">
                <p14:modId xmlns:p14="http://schemas.microsoft.com/office/powerpoint/2010/main" val="710095902"/>
              </p:ext>
            </p:extLst>
          </p:nvPr>
        </p:nvGraphicFramePr>
        <p:xfrm>
          <a:off x="1574242" y="1772419"/>
          <a:ext cx="674406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2594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27" grpId="0"/>
      <p:bldP spid="28" grpId="0"/>
      <p:bldP spid="32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6" y="404668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2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69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473233" y="1010549"/>
            <a:ext cx="3769284" cy="290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3420" y="98941"/>
            <a:ext cx="3066264" cy="120226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사업소개</a:t>
            </a:r>
            <a:endParaRPr lang="ko-KR" altLang="en-US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109685" y="735311"/>
            <a:ext cx="1765791" cy="27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공교육지원사업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334644" y="1713565"/>
            <a:ext cx="8257636" cy="1274195"/>
          </a:xfrm>
          <a:prstGeom prst="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더불어배움과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문화체육관광부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지역학교와 지역마을이 함께하는 학생지원프로그램으로 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2013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년부터 진행되고 있습니다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칼라테라피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마임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진로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독서 등의 다양한 교육 </a:t>
            </a:r>
            <a:r>
              <a:rPr lang="ko-KR" altLang="en-US" sz="1200" kern="0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컨텐츠들과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문화 공연을 함께 결합시킨 형태의 프로그램입니다</a:t>
            </a:r>
            <a:r>
              <a:rPr lang="en-US" altLang="ko-KR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</a:p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62171" y="1476204"/>
            <a:ext cx="6070069" cy="4002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200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지역사회와 함께하는 건강한 학교 만들기</a:t>
            </a:r>
            <a:r>
              <a:rPr lang="en-US" altLang="ko-KR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(</a:t>
            </a:r>
            <a:r>
              <a:rPr lang="ko-KR" altLang="en-US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문화체육관광부사업</a:t>
            </a:r>
            <a:r>
              <a:rPr lang="en-US" altLang="ko-KR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)</a:t>
            </a:r>
            <a:endParaRPr lang="ko-KR" altLang="en-US" sz="1668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-237565" y="2987760"/>
            <a:ext cx="4572000" cy="39333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89000"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● 찾아가는 청소년 공감 음악회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(6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학교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마을 등 문화소외계층 및 학업스트레스에 시달린 청소년들에게 다양한 장르의 음악을 음악가의 참여를 통해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음악테라피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작은음악회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등의 학생 참여 교육프로그램으로 음악을 통한 소통과 공감의 능력 향상하도록 합니다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889000" algn="just" fontAlgn="base">
              <a:lnSpc>
                <a:spcPct val="160000"/>
              </a:lnSpc>
            </a:pPr>
            <a:endParaRPr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● 청소년 공감 페스티벌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(7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칼라테라피를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통해 청소년들이 자신에 대한 이해와 수용이 이루어지도록 하며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마임을 통해 수용된 상대방과의 감정을 소통하게 합니다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이렇게 이루어진 건강한 공감대를 학생들을 위한 음악회를 통한 문화적 공감대로 연결되도록 합니다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992580" y="3003275"/>
            <a:ext cx="476924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● 청소년 공감캠프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(4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공감캠프는 진로특강과 청소년음악회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칼라테라피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마임테라피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나를 찾아가기 등의 비교과적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문화예술컨텐츠를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활용하여 진행됩니다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이를 통해 청소년들이 자아를 성찰하고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교유관계를 향상시키며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창의력 개발과 자기 개발을 할 수 있도록 돕습니다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0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289" name="_x200503712" descr="EMB000023840d9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58" y="4853580"/>
            <a:ext cx="1630974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_x248135640" descr="EMB000023840d9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37" y="4810370"/>
            <a:ext cx="163097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81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866" y="404668"/>
            <a:ext cx="252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맑은 고딕" panose="020B0503020000020004" pitchFamily="50" charset="-127"/>
              </a:rPr>
              <a:t>Ⅱ. </a:t>
            </a:r>
            <a:r>
              <a:rPr lang="ko-KR" altLang="en-US" sz="24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법인사업소개</a:t>
            </a:r>
            <a:endParaRPr lang="ko-KR" altLang="en-US" sz="2400" dirty="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742" y="5156297"/>
            <a:ext cx="127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교사지원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6837" y="5153201"/>
            <a:ext cx="1261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prstClr val="white"/>
                </a:solidFill>
                <a:latin typeface="Calibri Light"/>
                <a:ea typeface="나눔고딕" panose="020D0604000000000000" pitchFamily="50" charset="-127"/>
              </a:rPr>
              <a:t>학부모지원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1696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42E9-CE0C-47BB-8429-4E54C808142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473233" y="1010549"/>
            <a:ext cx="3769284" cy="290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63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3420" y="98941"/>
            <a:ext cx="3066264" cy="120226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사업소개</a:t>
            </a:r>
            <a:endParaRPr lang="ko-KR" altLang="en-US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109685" y="735311"/>
            <a:ext cx="1765791" cy="27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공교육지원사업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334644" y="1713563"/>
            <a:ext cx="8257636" cy="1606594"/>
          </a:xfrm>
          <a:prstGeom prst="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11785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fontAlgn="base"/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학생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교사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학부모를 위한 공교육지원 종합지원프로그램으로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2016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 서울시서부교육청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은평구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서대문구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마포구와의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MOU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통한 서울시서부교육청 관내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14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 중학교를 대상으로 시작되었으며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2017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년에는 서울시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18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 중학교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고양시 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7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 학교로 확대하여 진행하고 있습니다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</a:p>
          <a:p>
            <a:pPr fontAlgn="base"/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공교육현장에서의 교사의 스트레스 해소와 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힐링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 err="1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자존감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회복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업무역량강화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학생의 학업스트레스 해소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공감과 소통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창의성 개발과 문화감수성의 함양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학부모의 자녀와의 소통과 자녀교육에 대한 교역량 강화 등을 목적으로 하고 있습니다</a:t>
            </a:r>
            <a:r>
              <a:rPr lang="en-US" altLang="ko-KR" sz="1200" dirty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2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11785" algn="just" fontAlgn="base">
              <a:lnSpc>
                <a:spcPct val="160000"/>
              </a:lnSpc>
            </a:pPr>
            <a:endParaRPr lang="en-US" altLang="ko-KR" sz="1200" kern="0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62172" y="1476203"/>
            <a:ext cx="3049020" cy="4002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200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학교케어프로그램</a:t>
            </a:r>
            <a:r>
              <a:rPr lang="en-US" altLang="ko-KR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(</a:t>
            </a:r>
            <a:r>
              <a:rPr lang="ko-KR" altLang="en-US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서울시</a:t>
            </a:r>
            <a:r>
              <a:rPr lang="en-US" altLang="ko-KR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/</a:t>
            </a:r>
            <a:r>
              <a:rPr lang="ko-KR" altLang="en-US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고양시</a:t>
            </a:r>
            <a:r>
              <a:rPr lang="en-US" altLang="ko-KR" sz="1668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  <a:cs typeface="Arial Unicode MS" panose="020B0604020202020204" pitchFamily="50" charset="-127"/>
              </a:rPr>
              <a:t>)</a:t>
            </a:r>
            <a:endParaRPr lang="ko-KR" altLang="en-US" sz="1668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-189163" y="3242629"/>
            <a:ext cx="4572000" cy="36379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89000"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● 학생공감페스티벌</a:t>
            </a: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마임테라피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칼라테라피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드라마테라피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음악테라피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등의 비교과적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컨텐츠와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진로캠프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독서캠프 등의 인문학교육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문화예술 장르를 활용한 공연을 통하여 학생들이 학업스트레스와 반복되는 일상에서 벗어나 서로 간의 간에 소통과 공감을 증진시키고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창의력과 상상력을 증진하며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자신을 성찰하고 공동체와 소통하며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행복한 기억을 공유하도록 하는 프로그램입니다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889000" algn="just" fontAlgn="base">
              <a:lnSpc>
                <a:spcPct val="160000"/>
              </a:lnSpc>
            </a:pPr>
            <a:endParaRPr lang="ko-KR" altLang="en-US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●  </a:t>
            </a:r>
            <a:r>
              <a:rPr lang="ko-KR" altLang="en-US" sz="1200" b="1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교사공감힐링캠프</a:t>
            </a:r>
            <a:endParaRPr lang="ko-KR" altLang="en-US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문화산책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자연힐링을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통한 쉼과 만남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인문학 소양을 위한 인문학특강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교사들을 위한 작은 음악회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3992580" y="3205473"/>
            <a:ext cx="4769246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algn="just" fontAlgn="base">
              <a:lnSpc>
                <a:spcPct val="160000"/>
              </a:lnSpc>
            </a:pP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마임테라피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칼라테라피</a:t>
            </a:r>
            <a:r>
              <a:rPr lang="ko-KR" altLang="en-US" sz="1200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등의 체험교육을 통한 교사로서의 건강한 정체성 재확립과 학교에서 일어나는 문제들에 대한 전문적 교육지원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교사들간의 친밀한 관계강화를 목표로 하는 프로그램입니다</a:t>
            </a:r>
            <a:endParaRPr lang="en-US" altLang="ko-KR" sz="1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0" algn="just" fontAlgn="base">
              <a:lnSpc>
                <a:spcPct val="160000"/>
              </a:lnSpc>
            </a:pPr>
            <a:endParaRPr lang="en-US" altLang="ko-KR" sz="12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●  학부모아카데미</a:t>
            </a: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독서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자아성찰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인문학산책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진로선택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가족치료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다중지능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뇌과학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융합예술교육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사춘기자녀의 성교육 등 학부모에게 필요한 전문 강연을 통하여 학부모들이 자녀를 양육하며 당면하는 문제들을 다차원적으로 이해하고 공유하며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자녀의 진로지도와 인성교육을 해낼 수 있는 부모의 역량을 강화하는 프로그램입니다</a:t>
            </a:r>
            <a:r>
              <a:rPr lang="en-US" altLang="ko-KR" sz="12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0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8041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rberg_PictureFadesIn_TP10188139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rberg_BlurredBackground_TP10188138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7040</Words>
  <Application>Microsoft Office PowerPoint</Application>
  <PresentationFormat>화면 슬라이드 쇼(4:3)</PresentationFormat>
  <Paragraphs>786</Paragraphs>
  <Slides>29</Slides>
  <Notes>22</Notes>
  <HiddenSlides>0</HiddenSlides>
  <MMClips>1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29</vt:i4>
      </vt:variant>
    </vt:vector>
  </HeadingPairs>
  <TitlesOfParts>
    <vt:vector size="36" baseType="lpstr">
      <vt:lpstr>1_Office 테마</vt:lpstr>
      <vt:lpstr>Terberg_PictureFadesIn_TP101881397</vt:lpstr>
      <vt:lpstr>Terberg_BlurredBackground_TP101881384</vt:lpstr>
      <vt:lpstr>3_Office 테마</vt:lpstr>
      <vt:lpstr>4_Office 테마</vt:lpstr>
      <vt:lpstr>Office 테마</vt:lpstr>
      <vt:lpstr>5_Office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Registered User</cp:lastModifiedBy>
  <cp:revision>26</cp:revision>
  <cp:lastPrinted>2018-02-19T07:31:45Z</cp:lastPrinted>
  <dcterms:created xsi:type="dcterms:W3CDTF">2018-02-19T06:05:02Z</dcterms:created>
  <dcterms:modified xsi:type="dcterms:W3CDTF">2018-02-20T00:00:13Z</dcterms:modified>
</cp:coreProperties>
</file>